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6" r:id="rId7"/>
    <p:sldId id="261" r:id="rId8"/>
    <p:sldId id="262" r:id="rId9"/>
    <p:sldId id="263" r:id="rId10"/>
    <p:sldId id="264" r:id="rId11"/>
    <p:sldId id="265" r:id="rId12"/>
    <p:sldId id="267" r:id="rId13"/>
  </p:sldIdLst>
  <p:sldSz cx="12192000" cy="6858000"/>
  <p:notesSz cx="6858000" cy="9144000"/>
  <p:embeddedFontLst>
    <p:embeddedFont>
      <p:font typeface="源泉圓體 B" panose="020B0604020202020204" charset="-120"/>
      <p:bold r:id="rId15"/>
    </p:embeddedFont>
    <p:embeddedFont>
      <p:font typeface="源泉圓體 H" panose="020B0604020202020204" charset="-120"/>
      <p:bold r:id="rId16"/>
    </p:embeddedFont>
    <p:embeddedFont>
      <p:font typeface="Arial Black" panose="020B0A04020102020204" pitchFamily="34" charset="0"/>
      <p:bold r:id="rId17"/>
    </p:embeddedFon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ambria Math" panose="02040503050406030204" pitchFamily="18" charset="0"/>
      <p:regular r:id="rId24"/>
    </p:embeddedFont>
  </p:embeddedFontLst>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Tao" userId="4dbddf9d-e28e-435c-ae05-3383514458c2" providerId="ADAL" clId="{67C3B773-77F2-4267-AC7F-24F1B770FDD7}"/>
    <pc:docChg chg="undo custSel addSld modSld">
      <pc:chgData name="David Tao" userId="4dbddf9d-e28e-435c-ae05-3383514458c2" providerId="ADAL" clId="{67C3B773-77F2-4267-AC7F-24F1B770FDD7}" dt="2024-01-16T10:02:29.541" v="795" actId="20577"/>
      <pc:docMkLst>
        <pc:docMk/>
      </pc:docMkLst>
      <pc:sldChg chg="modSp mod">
        <pc:chgData name="David Tao" userId="4dbddf9d-e28e-435c-ae05-3383514458c2" providerId="ADAL" clId="{67C3B773-77F2-4267-AC7F-24F1B770FDD7}" dt="2024-01-16T09:32:32.803" v="264" actId="20577"/>
        <pc:sldMkLst>
          <pc:docMk/>
          <pc:sldMk cId="995260987" sldId="256"/>
        </pc:sldMkLst>
        <pc:spChg chg="mod">
          <ac:chgData name="David Tao" userId="4dbddf9d-e28e-435c-ae05-3383514458c2" providerId="ADAL" clId="{67C3B773-77F2-4267-AC7F-24F1B770FDD7}" dt="2024-01-16T09:32:32.803" v="264" actId="20577"/>
          <ac:spMkLst>
            <pc:docMk/>
            <pc:sldMk cId="995260987" sldId="256"/>
            <ac:spMk id="4" creationId="{19667EC4-28BA-437E-B37D-FB6976DAA5FB}"/>
          </ac:spMkLst>
        </pc:spChg>
      </pc:sldChg>
      <pc:sldChg chg="modSp mod">
        <pc:chgData name="David Tao" userId="4dbddf9d-e28e-435c-ae05-3383514458c2" providerId="ADAL" clId="{67C3B773-77F2-4267-AC7F-24F1B770FDD7}" dt="2024-01-16T09:32:11.291" v="262" actId="14100"/>
        <pc:sldMkLst>
          <pc:docMk/>
          <pc:sldMk cId="2822222227" sldId="257"/>
        </pc:sldMkLst>
        <pc:spChg chg="mod">
          <ac:chgData name="David Tao" userId="4dbddf9d-e28e-435c-ae05-3383514458c2" providerId="ADAL" clId="{67C3B773-77F2-4267-AC7F-24F1B770FDD7}" dt="2024-01-15T09:38:43.641" v="34" actId="20577"/>
          <ac:spMkLst>
            <pc:docMk/>
            <pc:sldMk cId="2822222227" sldId="257"/>
            <ac:spMk id="4" creationId="{626778B0-F727-4B53-8323-BE09C2CFDA64}"/>
          </ac:spMkLst>
        </pc:spChg>
        <pc:spChg chg="mod">
          <ac:chgData name="David Tao" userId="4dbddf9d-e28e-435c-ae05-3383514458c2" providerId="ADAL" clId="{67C3B773-77F2-4267-AC7F-24F1B770FDD7}" dt="2024-01-16T09:32:05.341" v="261" actId="1036"/>
          <ac:spMkLst>
            <pc:docMk/>
            <pc:sldMk cId="2822222227" sldId="257"/>
            <ac:spMk id="5" creationId="{4C392E3E-01C1-49B7-B8DA-6CF203BCCD80}"/>
          </ac:spMkLst>
        </pc:spChg>
        <pc:spChg chg="mod">
          <ac:chgData name="David Tao" userId="4dbddf9d-e28e-435c-ae05-3383514458c2" providerId="ADAL" clId="{67C3B773-77F2-4267-AC7F-24F1B770FDD7}" dt="2024-01-16T09:32:05.341" v="261" actId="1036"/>
          <ac:spMkLst>
            <pc:docMk/>
            <pc:sldMk cId="2822222227" sldId="257"/>
            <ac:spMk id="6" creationId="{2474E71F-011E-48F1-BB59-2558364F87E5}"/>
          </ac:spMkLst>
        </pc:spChg>
        <pc:spChg chg="mod">
          <ac:chgData name="David Tao" userId="4dbddf9d-e28e-435c-ae05-3383514458c2" providerId="ADAL" clId="{67C3B773-77F2-4267-AC7F-24F1B770FDD7}" dt="2024-01-16T09:32:05.341" v="261" actId="1036"/>
          <ac:spMkLst>
            <pc:docMk/>
            <pc:sldMk cId="2822222227" sldId="257"/>
            <ac:spMk id="7" creationId="{CBBDD139-8541-4589-8AD1-6A8A3BDA5091}"/>
          </ac:spMkLst>
        </pc:spChg>
        <pc:spChg chg="mod">
          <ac:chgData name="David Tao" userId="4dbddf9d-e28e-435c-ae05-3383514458c2" providerId="ADAL" clId="{67C3B773-77F2-4267-AC7F-24F1B770FDD7}" dt="2024-01-16T09:32:05.341" v="261" actId="1036"/>
          <ac:spMkLst>
            <pc:docMk/>
            <pc:sldMk cId="2822222227" sldId="257"/>
            <ac:spMk id="8" creationId="{8218B646-88D6-496F-B33C-5A0618136CE7}"/>
          </ac:spMkLst>
        </pc:spChg>
        <pc:spChg chg="mod">
          <ac:chgData name="David Tao" userId="4dbddf9d-e28e-435c-ae05-3383514458c2" providerId="ADAL" clId="{67C3B773-77F2-4267-AC7F-24F1B770FDD7}" dt="2024-01-16T09:32:05.341" v="261" actId="1036"/>
          <ac:spMkLst>
            <pc:docMk/>
            <pc:sldMk cId="2822222227" sldId="257"/>
            <ac:spMk id="9" creationId="{485B1434-3975-4BAE-8DB2-AB1A605AF576}"/>
          </ac:spMkLst>
        </pc:spChg>
        <pc:spChg chg="mod">
          <ac:chgData name="David Tao" userId="4dbddf9d-e28e-435c-ae05-3383514458c2" providerId="ADAL" clId="{67C3B773-77F2-4267-AC7F-24F1B770FDD7}" dt="2024-01-16T09:32:05.341" v="261" actId="1036"/>
          <ac:spMkLst>
            <pc:docMk/>
            <pc:sldMk cId="2822222227" sldId="257"/>
            <ac:spMk id="10" creationId="{6AF7984B-AF27-40E2-AEC6-BC3A55D10687}"/>
          </ac:spMkLst>
        </pc:spChg>
        <pc:spChg chg="mod">
          <ac:chgData name="David Tao" userId="4dbddf9d-e28e-435c-ae05-3383514458c2" providerId="ADAL" clId="{67C3B773-77F2-4267-AC7F-24F1B770FDD7}" dt="2024-01-16T09:32:05.341" v="261" actId="1036"/>
          <ac:spMkLst>
            <pc:docMk/>
            <pc:sldMk cId="2822222227" sldId="257"/>
            <ac:spMk id="11" creationId="{C99790DB-837F-4734-BF05-31129B911301}"/>
          </ac:spMkLst>
        </pc:spChg>
        <pc:spChg chg="mod">
          <ac:chgData name="David Tao" userId="4dbddf9d-e28e-435c-ae05-3383514458c2" providerId="ADAL" clId="{67C3B773-77F2-4267-AC7F-24F1B770FDD7}" dt="2024-01-16T09:32:05.341" v="261" actId="1036"/>
          <ac:spMkLst>
            <pc:docMk/>
            <pc:sldMk cId="2822222227" sldId="257"/>
            <ac:spMk id="12" creationId="{7AF265CF-982E-4F32-9E45-B7D090B0A935}"/>
          </ac:spMkLst>
        </pc:spChg>
        <pc:spChg chg="mod">
          <ac:chgData name="David Tao" userId="4dbddf9d-e28e-435c-ae05-3383514458c2" providerId="ADAL" clId="{67C3B773-77F2-4267-AC7F-24F1B770FDD7}" dt="2024-01-16T09:32:11.291" v="262" actId="14100"/>
          <ac:spMkLst>
            <pc:docMk/>
            <pc:sldMk cId="2822222227" sldId="257"/>
            <ac:spMk id="13" creationId="{2E600C54-5DCE-4F56-AF19-3A011D41733D}"/>
          </ac:spMkLst>
        </pc:spChg>
        <pc:spChg chg="mod">
          <ac:chgData name="David Tao" userId="4dbddf9d-e28e-435c-ae05-3383514458c2" providerId="ADAL" clId="{67C3B773-77F2-4267-AC7F-24F1B770FDD7}" dt="2024-01-16T09:32:05.341" v="261" actId="1036"/>
          <ac:spMkLst>
            <pc:docMk/>
            <pc:sldMk cId="2822222227" sldId="257"/>
            <ac:spMk id="15" creationId="{CC06C749-E8B8-4A92-ACA1-81791228B3F7}"/>
          </ac:spMkLst>
        </pc:spChg>
        <pc:spChg chg="mod">
          <ac:chgData name="David Tao" userId="4dbddf9d-e28e-435c-ae05-3383514458c2" providerId="ADAL" clId="{67C3B773-77F2-4267-AC7F-24F1B770FDD7}" dt="2024-01-16T09:32:05.341" v="261" actId="1036"/>
          <ac:spMkLst>
            <pc:docMk/>
            <pc:sldMk cId="2822222227" sldId="257"/>
            <ac:spMk id="16" creationId="{BF56D5ED-D839-43FF-9A78-643C1C5CCE7B}"/>
          </ac:spMkLst>
        </pc:spChg>
        <pc:spChg chg="mod">
          <ac:chgData name="David Tao" userId="4dbddf9d-e28e-435c-ae05-3383514458c2" providerId="ADAL" clId="{67C3B773-77F2-4267-AC7F-24F1B770FDD7}" dt="2024-01-16T09:32:05.341" v="261" actId="1036"/>
          <ac:spMkLst>
            <pc:docMk/>
            <pc:sldMk cId="2822222227" sldId="257"/>
            <ac:spMk id="17" creationId="{5DD4113E-B1D0-41F8-85F6-147895243DFF}"/>
          </ac:spMkLst>
        </pc:spChg>
        <pc:spChg chg="mod">
          <ac:chgData name="David Tao" userId="4dbddf9d-e28e-435c-ae05-3383514458c2" providerId="ADAL" clId="{67C3B773-77F2-4267-AC7F-24F1B770FDD7}" dt="2024-01-16T09:32:05.341" v="261" actId="1036"/>
          <ac:spMkLst>
            <pc:docMk/>
            <pc:sldMk cId="2822222227" sldId="257"/>
            <ac:spMk id="18" creationId="{99E627CF-1DB8-45CE-B2C6-F51088441124}"/>
          </ac:spMkLst>
        </pc:spChg>
      </pc:sldChg>
      <pc:sldChg chg="modSp mod">
        <pc:chgData name="David Tao" userId="4dbddf9d-e28e-435c-ae05-3383514458c2" providerId="ADAL" clId="{67C3B773-77F2-4267-AC7F-24F1B770FDD7}" dt="2024-01-15T09:39:18.296" v="36" actId="14826"/>
        <pc:sldMkLst>
          <pc:docMk/>
          <pc:sldMk cId="386112940" sldId="258"/>
        </pc:sldMkLst>
        <pc:picChg chg="mod">
          <ac:chgData name="David Tao" userId="4dbddf9d-e28e-435c-ae05-3383514458c2" providerId="ADAL" clId="{67C3B773-77F2-4267-AC7F-24F1B770FDD7}" dt="2024-01-15T09:39:18.296" v="36" actId="14826"/>
          <ac:picMkLst>
            <pc:docMk/>
            <pc:sldMk cId="386112940" sldId="258"/>
            <ac:picMk id="8" creationId="{3F94F094-A344-4118-9032-487EB6277158}"/>
          </ac:picMkLst>
        </pc:picChg>
        <pc:picChg chg="mod">
          <ac:chgData name="David Tao" userId="4dbddf9d-e28e-435c-ae05-3383514458c2" providerId="ADAL" clId="{67C3B773-77F2-4267-AC7F-24F1B770FDD7}" dt="2024-01-15T09:39:11.444" v="35" actId="14826"/>
          <ac:picMkLst>
            <pc:docMk/>
            <pc:sldMk cId="386112940" sldId="258"/>
            <ac:picMk id="9" creationId="{4AB01FCB-82DA-4353-AD1B-C062F7E54904}"/>
          </ac:picMkLst>
        </pc:picChg>
      </pc:sldChg>
      <pc:sldChg chg="modSp mod">
        <pc:chgData name="David Tao" userId="4dbddf9d-e28e-435c-ae05-3383514458c2" providerId="ADAL" clId="{67C3B773-77F2-4267-AC7F-24F1B770FDD7}" dt="2024-01-15T09:40:05.314" v="38" actId="14826"/>
        <pc:sldMkLst>
          <pc:docMk/>
          <pc:sldMk cId="2593441845" sldId="259"/>
        </pc:sldMkLst>
        <pc:picChg chg="mod">
          <ac:chgData name="David Tao" userId="4dbddf9d-e28e-435c-ae05-3383514458c2" providerId="ADAL" clId="{67C3B773-77F2-4267-AC7F-24F1B770FDD7}" dt="2024-01-15T09:39:55.936" v="37" actId="14826"/>
          <ac:picMkLst>
            <pc:docMk/>
            <pc:sldMk cId="2593441845" sldId="259"/>
            <ac:picMk id="5" creationId="{32AC09F9-2AC4-4200-8670-D2A2DB1FD215}"/>
          </ac:picMkLst>
        </pc:picChg>
        <pc:picChg chg="mod">
          <ac:chgData name="David Tao" userId="4dbddf9d-e28e-435c-ae05-3383514458c2" providerId="ADAL" clId="{67C3B773-77F2-4267-AC7F-24F1B770FDD7}" dt="2024-01-15T09:40:05.314" v="38" actId="14826"/>
          <ac:picMkLst>
            <pc:docMk/>
            <pc:sldMk cId="2593441845" sldId="259"/>
            <ac:picMk id="6" creationId="{B17518AC-E0BD-45BF-BC43-E03317BC01FD}"/>
          </ac:picMkLst>
        </pc:picChg>
      </pc:sldChg>
      <pc:sldChg chg="modSp mod">
        <pc:chgData name="David Tao" userId="4dbddf9d-e28e-435c-ae05-3383514458c2" providerId="ADAL" clId="{67C3B773-77F2-4267-AC7F-24F1B770FDD7}" dt="2024-01-15T09:51:08.182" v="40" actId="14826"/>
        <pc:sldMkLst>
          <pc:docMk/>
          <pc:sldMk cId="576257748" sldId="260"/>
        </pc:sldMkLst>
        <pc:picChg chg="mod">
          <ac:chgData name="David Tao" userId="4dbddf9d-e28e-435c-ae05-3383514458c2" providerId="ADAL" clId="{67C3B773-77F2-4267-AC7F-24F1B770FDD7}" dt="2024-01-15T09:51:08.182" v="40" actId="14826"/>
          <ac:picMkLst>
            <pc:docMk/>
            <pc:sldMk cId="576257748" sldId="260"/>
            <ac:picMk id="7" creationId="{DE358903-84DF-4C51-89E5-7240F88811E8}"/>
          </ac:picMkLst>
        </pc:picChg>
        <pc:picChg chg="mod">
          <ac:chgData name="David Tao" userId="4dbddf9d-e28e-435c-ae05-3383514458c2" providerId="ADAL" clId="{67C3B773-77F2-4267-AC7F-24F1B770FDD7}" dt="2024-01-15T09:51:00.608" v="39" actId="14826"/>
          <ac:picMkLst>
            <pc:docMk/>
            <pc:sldMk cId="576257748" sldId="260"/>
            <ac:picMk id="8" creationId="{04206238-BA91-4B1D-AC0F-EE4AC81703D6}"/>
          </ac:picMkLst>
        </pc:picChg>
      </pc:sldChg>
      <pc:sldChg chg="addSp delSp modSp mod">
        <pc:chgData name="David Tao" userId="4dbddf9d-e28e-435c-ae05-3383514458c2" providerId="ADAL" clId="{67C3B773-77F2-4267-AC7F-24F1B770FDD7}" dt="2024-01-16T09:24:20.181" v="200" actId="20577"/>
        <pc:sldMkLst>
          <pc:docMk/>
          <pc:sldMk cId="747976780" sldId="262"/>
        </pc:sldMkLst>
        <pc:spChg chg="mod">
          <ac:chgData name="David Tao" userId="4dbddf9d-e28e-435c-ae05-3383514458c2" providerId="ADAL" clId="{67C3B773-77F2-4267-AC7F-24F1B770FDD7}" dt="2024-01-16T09:24:20.181" v="200" actId="20577"/>
          <ac:spMkLst>
            <pc:docMk/>
            <pc:sldMk cId="747976780" sldId="262"/>
            <ac:spMk id="6" creationId="{0C2DCF7C-BDD0-464D-8B4D-CD0EEADC174A}"/>
          </ac:spMkLst>
        </pc:spChg>
        <pc:spChg chg="mod">
          <ac:chgData name="David Tao" userId="4dbddf9d-e28e-435c-ae05-3383514458c2" providerId="ADAL" clId="{67C3B773-77F2-4267-AC7F-24F1B770FDD7}" dt="2024-01-16T09:16:38.964" v="160" actId="14100"/>
          <ac:spMkLst>
            <pc:docMk/>
            <pc:sldMk cId="747976780" sldId="262"/>
            <ac:spMk id="31" creationId="{D2498014-12F6-4E2D-8DAA-D7B7F08D5865}"/>
          </ac:spMkLst>
        </pc:spChg>
        <pc:spChg chg="mod">
          <ac:chgData name="David Tao" userId="4dbddf9d-e28e-435c-ae05-3383514458c2" providerId="ADAL" clId="{67C3B773-77F2-4267-AC7F-24F1B770FDD7}" dt="2024-01-16T09:16:20.006" v="157" actId="14100"/>
          <ac:spMkLst>
            <pc:docMk/>
            <pc:sldMk cId="747976780" sldId="262"/>
            <ac:spMk id="32" creationId="{806D21BC-E6DC-432C-A899-7A2850B7BE4F}"/>
          </ac:spMkLst>
        </pc:spChg>
        <pc:spChg chg="mod">
          <ac:chgData name="David Tao" userId="4dbddf9d-e28e-435c-ae05-3383514458c2" providerId="ADAL" clId="{67C3B773-77F2-4267-AC7F-24F1B770FDD7}" dt="2024-01-16T09:16:44.517" v="161" actId="14100"/>
          <ac:spMkLst>
            <pc:docMk/>
            <pc:sldMk cId="747976780" sldId="262"/>
            <ac:spMk id="35" creationId="{510C6375-730A-4DD2-A875-F91136A496E4}"/>
          </ac:spMkLst>
        </pc:spChg>
        <pc:spChg chg="mod">
          <ac:chgData name="David Tao" userId="4dbddf9d-e28e-435c-ae05-3383514458c2" providerId="ADAL" clId="{67C3B773-77F2-4267-AC7F-24F1B770FDD7}" dt="2024-01-16T09:10:49.992" v="136" actId="20577"/>
          <ac:spMkLst>
            <pc:docMk/>
            <pc:sldMk cId="747976780" sldId="262"/>
            <ac:spMk id="38" creationId="{E32C9F31-FCE1-43A9-ADD6-AB0B58A2D3C2}"/>
          </ac:spMkLst>
        </pc:spChg>
        <pc:picChg chg="add del mod ord">
          <ac:chgData name="David Tao" userId="4dbddf9d-e28e-435c-ae05-3383514458c2" providerId="ADAL" clId="{67C3B773-77F2-4267-AC7F-24F1B770FDD7}" dt="2024-01-16T09:15:13.016" v="144" actId="478"/>
          <ac:picMkLst>
            <pc:docMk/>
            <pc:sldMk cId="747976780" sldId="262"/>
            <ac:picMk id="4" creationId="{6D4C22CC-AB26-4804-8ED8-287219B97702}"/>
          </ac:picMkLst>
        </pc:picChg>
        <pc:picChg chg="add mod ord">
          <ac:chgData name="David Tao" userId="4dbddf9d-e28e-435c-ae05-3383514458c2" providerId="ADAL" clId="{67C3B773-77F2-4267-AC7F-24F1B770FDD7}" dt="2024-01-16T09:15:46.155" v="150" actId="1076"/>
          <ac:picMkLst>
            <pc:docMk/>
            <pc:sldMk cId="747976780" sldId="262"/>
            <ac:picMk id="9" creationId="{8D35093D-5BB3-4585-8E26-16CC17E9C20C}"/>
          </ac:picMkLst>
        </pc:picChg>
        <pc:picChg chg="del mod">
          <ac:chgData name="David Tao" userId="4dbddf9d-e28e-435c-ae05-3383514458c2" providerId="ADAL" clId="{67C3B773-77F2-4267-AC7F-24F1B770FDD7}" dt="2024-01-16T09:14:38.500" v="137" actId="478"/>
          <ac:picMkLst>
            <pc:docMk/>
            <pc:sldMk cId="747976780" sldId="262"/>
            <ac:picMk id="27" creationId="{C1CB003D-444C-4C09-8916-7BC69C626F9F}"/>
          </ac:picMkLst>
        </pc:picChg>
        <pc:picChg chg="del">
          <ac:chgData name="David Tao" userId="4dbddf9d-e28e-435c-ae05-3383514458c2" providerId="ADAL" clId="{67C3B773-77F2-4267-AC7F-24F1B770FDD7}" dt="2024-01-16T09:14:39.093" v="138" actId="478"/>
          <ac:picMkLst>
            <pc:docMk/>
            <pc:sldMk cId="747976780" sldId="262"/>
            <ac:picMk id="28" creationId="{EDEA14B2-3635-4169-8203-EEF03E0E7AE8}"/>
          </ac:picMkLst>
        </pc:picChg>
      </pc:sldChg>
      <pc:sldChg chg="addSp delSp modSp mod">
        <pc:chgData name="David Tao" userId="4dbddf9d-e28e-435c-ae05-3383514458c2" providerId="ADAL" clId="{67C3B773-77F2-4267-AC7F-24F1B770FDD7}" dt="2024-01-16T09:09:09.283" v="131" actId="14826"/>
        <pc:sldMkLst>
          <pc:docMk/>
          <pc:sldMk cId="949923207" sldId="263"/>
        </pc:sldMkLst>
        <pc:picChg chg="add del mod">
          <ac:chgData name="David Tao" userId="4dbddf9d-e28e-435c-ae05-3383514458c2" providerId="ADAL" clId="{67C3B773-77F2-4267-AC7F-24F1B770FDD7}" dt="2024-01-16T09:09:05.332" v="129" actId="22"/>
          <ac:picMkLst>
            <pc:docMk/>
            <pc:sldMk cId="949923207" sldId="263"/>
            <ac:picMk id="3" creationId="{13307C08-FA73-417E-B936-233C49BC407C}"/>
          </ac:picMkLst>
        </pc:picChg>
        <pc:picChg chg="add del mod">
          <ac:chgData name="David Tao" userId="4dbddf9d-e28e-435c-ae05-3383514458c2" providerId="ADAL" clId="{67C3B773-77F2-4267-AC7F-24F1B770FDD7}" dt="2024-01-16T09:09:09.283" v="131" actId="14826"/>
          <ac:picMkLst>
            <pc:docMk/>
            <pc:sldMk cId="949923207" sldId="263"/>
            <ac:picMk id="4" creationId="{DDFE2F37-D3DB-4449-94F8-2A5F6FBF184F}"/>
          </ac:picMkLst>
        </pc:picChg>
        <pc:picChg chg="add del mod">
          <ac:chgData name="David Tao" userId="4dbddf9d-e28e-435c-ae05-3383514458c2" providerId="ADAL" clId="{67C3B773-77F2-4267-AC7F-24F1B770FDD7}" dt="2024-01-16T09:09:04.317" v="125" actId="22"/>
          <ac:picMkLst>
            <pc:docMk/>
            <pc:sldMk cId="949923207" sldId="263"/>
            <ac:picMk id="7" creationId="{E211A2FF-DE2F-4BD5-A2F7-CDE94E620656}"/>
          </ac:picMkLst>
        </pc:picChg>
      </pc:sldChg>
      <pc:sldChg chg="addSp modSp mod">
        <pc:chgData name="David Tao" userId="4dbddf9d-e28e-435c-ae05-3383514458c2" providerId="ADAL" clId="{67C3B773-77F2-4267-AC7F-24F1B770FDD7}" dt="2024-01-16T09:25:37.160" v="250" actId="1076"/>
        <pc:sldMkLst>
          <pc:docMk/>
          <pc:sldMk cId="4231791203" sldId="264"/>
        </pc:sldMkLst>
        <pc:spChg chg="add mod">
          <ac:chgData name="David Tao" userId="4dbddf9d-e28e-435c-ae05-3383514458c2" providerId="ADAL" clId="{67C3B773-77F2-4267-AC7F-24F1B770FDD7}" dt="2024-01-16T09:25:37.160" v="250" actId="1076"/>
          <ac:spMkLst>
            <pc:docMk/>
            <pc:sldMk cId="4231791203" sldId="264"/>
            <ac:spMk id="3" creationId="{71EE1179-2792-4A3E-A96B-514E910DB2E7}"/>
          </ac:spMkLst>
        </pc:spChg>
        <pc:picChg chg="mod">
          <ac:chgData name="David Tao" userId="4dbddf9d-e28e-435c-ae05-3383514458c2" providerId="ADAL" clId="{67C3B773-77F2-4267-AC7F-24F1B770FDD7}" dt="2024-01-16T09:25:31.972" v="249" actId="1037"/>
          <ac:picMkLst>
            <pc:docMk/>
            <pc:sldMk cId="4231791203" sldId="264"/>
            <ac:picMk id="6" creationId="{2721AAC0-F886-45AD-B44D-AF03D22F9D91}"/>
          </ac:picMkLst>
        </pc:picChg>
      </pc:sldChg>
      <pc:sldChg chg="modSp mod">
        <pc:chgData name="David Tao" userId="4dbddf9d-e28e-435c-ae05-3383514458c2" providerId="ADAL" clId="{67C3B773-77F2-4267-AC7F-24F1B770FDD7}" dt="2024-01-16T09:53:22.070" v="623" actId="27636"/>
        <pc:sldMkLst>
          <pc:docMk/>
          <pc:sldMk cId="4254935537" sldId="265"/>
        </pc:sldMkLst>
        <pc:spChg chg="mod">
          <ac:chgData name="David Tao" userId="4dbddf9d-e28e-435c-ae05-3383514458c2" providerId="ADAL" clId="{67C3B773-77F2-4267-AC7F-24F1B770FDD7}" dt="2024-01-16T09:53:22.070" v="623" actId="27636"/>
          <ac:spMkLst>
            <pc:docMk/>
            <pc:sldMk cId="4254935537" sldId="265"/>
            <ac:spMk id="3" creationId="{E2B398B9-5641-46AA-A63B-7C185EDFA6F9}"/>
          </ac:spMkLst>
        </pc:spChg>
      </pc:sldChg>
      <pc:sldChg chg="addSp delSp modSp mod">
        <pc:chgData name="David Tao" userId="4dbddf9d-e28e-435c-ae05-3383514458c2" providerId="ADAL" clId="{67C3B773-77F2-4267-AC7F-24F1B770FDD7}" dt="2024-01-15T10:00:48.108" v="108" actId="14100"/>
        <pc:sldMkLst>
          <pc:docMk/>
          <pc:sldMk cId="2150020012" sldId="266"/>
        </pc:sldMkLst>
        <pc:spChg chg="add mod ord">
          <ac:chgData name="David Tao" userId="4dbddf9d-e28e-435c-ae05-3383514458c2" providerId="ADAL" clId="{67C3B773-77F2-4267-AC7F-24F1B770FDD7}" dt="2024-01-15T09:58:39.969" v="84" actId="1076"/>
          <ac:spMkLst>
            <pc:docMk/>
            <pc:sldMk cId="2150020012" sldId="266"/>
            <ac:spMk id="15" creationId="{64855C13-71F8-436D-85C6-5939498AA7E6}"/>
          </ac:spMkLst>
        </pc:spChg>
        <pc:spChg chg="add del mod">
          <ac:chgData name="David Tao" userId="4dbddf9d-e28e-435c-ae05-3383514458c2" providerId="ADAL" clId="{67C3B773-77F2-4267-AC7F-24F1B770FDD7}" dt="2024-01-15T09:58:33.217" v="80" actId="478"/>
          <ac:spMkLst>
            <pc:docMk/>
            <pc:sldMk cId="2150020012" sldId="266"/>
            <ac:spMk id="22" creationId="{C05D3E42-4322-42EF-9B31-9C173EEF294A}"/>
          </ac:spMkLst>
        </pc:spChg>
        <pc:spChg chg="add del mod">
          <ac:chgData name="David Tao" userId="4dbddf9d-e28e-435c-ae05-3383514458c2" providerId="ADAL" clId="{67C3B773-77F2-4267-AC7F-24F1B770FDD7}" dt="2024-01-15T10:00:04.684" v="96" actId="14100"/>
          <ac:spMkLst>
            <pc:docMk/>
            <pc:sldMk cId="2150020012" sldId="266"/>
            <ac:spMk id="23" creationId="{AD2FDD34-8B1E-46F0-8743-70CC3D95E0A3}"/>
          </ac:spMkLst>
        </pc:spChg>
        <pc:spChg chg="add del mod">
          <ac:chgData name="David Tao" userId="4dbddf9d-e28e-435c-ae05-3383514458c2" providerId="ADAL" clId="{67C3B773-77F2-4267-AC7F-24F1B770FDD7}" dt="2024-01-15T10:00:18.038" v="99" actId="14100"/>
          <ac:spMkLst>
            <pc:docMk/>
            <pc:sldMk cId="2150020012" sldId="266"/>
            <ac:spMk id="24" creationId="{B5CFEE95-39EB-4D76-9CE6-C1DC63B35018}"/>
          </ac:spMkLst>
        </pc:spChg>
        <pc:spChg chg="add del mod">
          <ac:chgData name="David Tao" userId="4dbddf9d-e28e-435c-ae05-3383514458c2" providerId="ADAL" clId="{67C3B773-77F2-4267-AC7F-24F1B770FDD7}" dt="2024-01-15T10:00:35.630" v="106" actId="1076"/>
          <ac:spMkLst>
            <pc:docMk/>
            <pc:sldMk cId="2150020012" sldId="266"/>
            <ac:spMk id="25" creationId="{0BBD8E1B-7B7E-464A-9B9F-824D3646EADA}"/>
          </ac:spMkLst>
        </pc:spChg>
        <pc:spChg chg="add del mod">
          <ac:chgData name="David Tao" userId="4dbddf9d-e28e-435c-ae05-3383514458c2" providerId="ADAL" clId="{67C3B773-77F2-4267-AC7F-24F1B770FDD7}" dt="2024-01-15T10:00:11.549" v="97" actId="478"/>
          <ac:spMkLst>
            <pc:docMk/>
            <pc:sldMk cId="2150020012" sldId="266"/>
            <ac:spMk id="29" creationId="{579C77D9-1C04-4C78-878A-7AC1685128E4}"/>
          </ac:spMkLst>
        </pc:spChg>
        <pc:spChg chg="add del mod">
          <ac:chgData name="David Tao" userId="4dbddf9d-e28e-435c-ae05-3383514458c2" providerId="ADAL" clId="{67C3B773-77F2-4267-AC7F-24F1B770FDD7}" dt="2024-01-15T10:00:24.577" v="101" actId="14100"/>
          <ac:spMkLst>
            <pc:docMk/>
            <pc:sldMk cId="2150020012" sldId="266"/>
            <ac:spMk id="32" creationId="{806D21BC-E6DC-432C-A899-7A2850B7BE4F}"/>
          </ac:spMkLst>
        </pc:spChg>
        <pc:spChg chg="add del mod">
          <ac:chgData name="David Tao" userId="4dbddf9d-e28e-435c-ae05-3383514458c2" providerId="ADAL" clId="{67C3B773-77F2-4267-AC7F-24F1B770FDD7}" dt="2024-01-15T10:00:33.378" v="105" actId="1076"/>
          <ac:spMkLst>
            <pc:docMk/>
            <pc:sldMk cId="2150020012" sldId="266"/>
            <ac:spMk id="33" creationId="{B9A20ECB-1406-48B7-B6DE-7594C4CB3DF7}"/>
          </ac:spMkLst>
        </pc:spChg>
        <pc:spChg chg="add del mod">
          <ac:chgData name="David Tao" userId="4dbddf9d-e28e-435c-ae05-3383514458c2" providerId="ADAL" clId="{67C3B773-77F2-4267-AC7F-24F1B770FDD7}" dt="2024-01-15T10:00:48.108" v="108" actId="14100"/>
          <ac:spMkLst>
            <pc:docMk/>
            <pc:sldMk cId="2150020012" sldId="266"/>
            <ac:spMk id="35" creationId="{510C6375-730A-4DD2-A875-F91136A496E4}"/>
          </ac:spMkLst>
        </pc:spChg>
        <pc:spChg chg="add del mod">
          <ac:chgData name="David Tao" userId="4dbddf9d-e28e-435c-ae05-3383514458c2" providerId="ADAL" clId="{67C3B773-77F2-4267-AC7F-24F1B770FDD7}" dt="2024-01-15T10:00:30.605" v="104" actId="1076"/>
          <ac:spMkLst>
            <pc:docMk/>
            <pc:sldMk cId="2150020012" sldId="266"/>
            <ac:spMk id="36" creationId="{943B07D4-8754-4604-A712-87B9BAC3DC2D}"/>
          </ac:spMkLst>
        </pc:spChg>
        <pc:spChg chg="add del mod">
          <ac:chgData name="David Tao" userId="4dbddf9d-e28e-435c-ae05-3383514458c2" providerId="ADAL" clId="{67C3B773-77F2-4267-AC7F-24F1B770FDD7}" dt="2024-01-15T09:59:06.693" v="91" actId="1076"/>
          <ac:spMkLst>
            <pc:docMk/>
            <pc:sldMk cId="2150020012" sldId="266"/>
            <ac:spMk id="37" creationId="{253EA7B2-3C01-4C99-A141-A9F4ED3398C4}"/>
          </ac:spMkLst>
        </pc:spChg>
        <pc:picChg chg="add del">
          <ac:chgData name="David Tao" userId="4dbddf9d-e28e-435c-ae05-3383514458c2" providerId="ADAL" clId="{67C3B773-77F2-4267-AC7F-24F1B770FDD7}" dt="2024-01-15T09:58:30.791" v="79" actId="478"/>
          <ac:picMkLst>
            <pc:docMk/>
            <pc:sldMk cId="2150020012" sldId="266"/>
            <ac:picMk id="2" creationId="{384F8584-3FD7-4BF4-9ACB-C500CD6C9BDA}"/>
          </ac:picMkLst>
        </pc:picChg>
        <pc:picChg chg="add del mod">
          <ac:chgData name="David Tao" userId="4dbddf9d-e28e-435c-ae05-3383514458c2" providerId="ADAL" clId="{67C3B773-77F2-4267-AC7F-24F1B770FDD7}" dt="2024-01-15T09:58:24.833" v="67" actId="22"/>
          <ac:picMkLst>
            <pc:docMk/>
            <pc:sldMk cId="2150020012" sldId="266"/>
            <ac:picMk id="4" creationId="{74345F5A-44F3-4492-A925-B6F746116DE7}"/>
          </ac:picMkLst>
        </pc:picChg>
        <pc:picChg chg="add mod ord">
          <ac:chgData name="David Tao" userId="4dbddf9d-e28e-435c-ae05-3383514458c2" providerId="ADAL" clId="{67C3B773-77F2-4267-AC7F-24F1B770FDD7}" dt="2024-01-15T10:00:28.095" v="103" actId="1076"/>
          <ac:picMkLst>
            <pc:docMk/>
            <pc:sldMk cId="2150020012" sldId="266"/>
            <ac:picMk id="16" creationId="{6FF7134D-7604-4C08-8A43-DC487175C9A0}"/>
          </ac:picMkLst>
        </pc:picChg>
      </pc:sldChg>
      <pc:sldChg chg="modSp add mod">
        <pc:chgData name="David Tao" userId="4dbddf9d-e28e-435c-ae05-3383514458c2" providerId="ADAL" clId="{67C3B773-77F2-4267-AC7F-24F1B770FDD7}" dt="2024-01-16T10:02:29.541" v="795" actId="20577"/>
        <pc:sldMkLst>
          <pc:docMk/>
          <pc:sldMk cId="433769094" sldId="267"/>
        </pc:sldMkLst>
        <pc:spChg chg="mod">
          <ac:chgData name="David Tao" userId="4dbddf9d-e28e-435c-ae05-3383514458c2" providerId="ADAL" clId="{67C3B773-77F2-4267-AC7F-24F1B770FDD7}" dt="2024-01-16T10:02:29.541" v="795" actId="20577"/>
          <ac:spMkLst>
            <pc:docMk/>
            <pc:sldMk cId="433769094" sldId="267"/>
            <ac:spMk id="3" creationId="{E2B398B9-5641-46AA-A63B-7C185EDFA6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C4D1D7-D058-41AB-9BFC-14FC804067B1}" type="datetimeFigureOut">
              <a:rPr lang="en-AU" smtClean="0"/>
              <a:t>15/01/2024</a:t>
            </a:fld>
            <a:endParaRPr lang="en-AU"/>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AU"/>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00CC4-A159-4FE2-99F4-14BD7AB9FDD4}" type="slidenum">
              <a:rPr lang="en-AU" smtClean="0"/>
              <a:t>‹#›</a:t>
            </a:fld>
            <a:endParaRPr lang="en-AU"/>
          </a:p>
        </p:txBody>
      </p:sp>
    </p:spTree>
    <p:extLst>
      <p:ext uri="{BB962C8B-B14F-4D97-AF65-F5344CB8AC3E}">
        <p14:creationId xmlns:p14="http://schemas.microsoft.com/office/powerpoint/2010/main" val="2163864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AU" dirty="0"/>
          </a:p>
        </p:txBody>
      </p:sp>
      <p:sp>
        <p:nvSpPr>
          <p:cNvPr id="4" name="投影片編號版面配置區 3"/>
          <p:cNvSpPr>
            <a:spLocks noGrp="1"/>
          </p:cNvSpPr>
          <p:nvPr>
            <p:ph type="sldNum" sz="quarter" idx="5"/>
          </p:nvPr>
        </p:nvSpPr>
        <p:spPr/>
        <p:txBody>
          <a:bodyPr/>
          <a:lstStyle/>
          <a:p>
            <a:fld id="{B5600CC4-A159-4FE2-99F4-14BD7AB9FDD4}" type="slidenum">
              <a:rPr lang="en-AU" smtClean="0"/>
              <a:t>5</a:t>
            </a:fld>
            <a:endParaRPr lang="en-AU"/>
          </a:p>
        </p:txBody>
      </p:sp>
    </p:spTree>
    <p:extLst>
      <p:ext uri="{BB962C8B-B14F-4D97-AF65-F5344CB8AC3E}">
        <p14:creationId xmlns:p14="http://schemas.microsoft.com/office/powerpoint/2010/main" val="1448453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AU" dirty="0"/>
          </a:p>
        </p:txBody>
      </p:sp>
      <p:sp>
        <p:nvSpPr>
          <p:cNvPr id="4" name="投影片編號版面配置區 3"/>
          <p:cNvSpPr>
            <a:spLocks noGrp="1"/>
          </p:cNvSpPr>
          <p:nvPr>
            <p:ph type="sldNum" sz="quarter" idx="5"/>
          </p:nvPr>
        </p:nvSpPr>
        <p:spPr/>
        <p:txBody>
          <a:bodyPr/>
          <a:lstStyle/>
          <a:p>
            <a:fld id="{B5600CC4-A159-4FE2-99F4-14BD7AB9FDD4}" type="slidenum">
              <a:rPr lang="en-AU" smtClean="0"/>
              <a:t>6</a:t>
            </a:fld>
            <a:endParaRPr lang="en-AU"/>
          </a:p>
        </p:txBody>
      </p:sp>
    </p:spTree>
    <p:extLst>
      <p:ext uri="{BB962C8B-B14F-4D97-AF65-F5344CB8AC3E}">
        <p14:creationId xmlns:p14="http://schemas.microsoft.com/office/powerpoint/2010/main" val="549053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B925821-9A40-44D5-A988-80BEA9F5209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A5DB8C9E-2FC0-493D-87F1-63FBE5C967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915D7BFB-66DD-42D3-8341-126942E5E690}"/>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5" name="頁尾版面配置區 4">
            <a:extLst>
              <a:ext uri="{FF2B5EF4-FFF2-40B4-BE49-F238E27FC236}">
                <a16:creationId xmlns:a16="http://schemas.microsoft.com/office/drawing/2014/main" id="{B5F31C19-6D6E-4096-A639-84A0F3DFCFA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F78841-860D-47F8-AF47-4DD5E109EC32}"/>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906322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2E55B9-7C66-46E9-A600-64BD6AB5E13F}"/>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5A69094-B2BC-4BB9-92E7-EBB533975ACE}"/>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97CC1E6-DC52-477C-A064-682A46FFF54F}"/>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5" name="頁尾版面配置區 4">
            <a:extLst>
              <a:ext uri="{FF2B5EF4-FFF2-40B4-BE49-F238E27FC236}">
                <a16:creationId xmlns:a16="http://schemas.microsoft.com/office/drawing/2014/main" id="{B36A2E2E-EAF5-4A2C-B252-4ED7DA8280B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952E8D8-9C22-4935-B4B7-04F9A3CA49AD}"/>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1378885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3D5D2DC-C06F-4ACD-B555-3AA78050788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4617650-8256-43FD-A336-93C6F3F0353B}"/>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75F44BC-3EBD-4A13-BEC2-779D7D77C26E}"/>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5" name="頁尾版面配置區 4">
            <a:extLst>
              <a:ext uri="{FF2B5EF4-FFF2-40B4-BE49-F238E27FC236}">
                <a16:creationId xmlns:a16="http://schemas.microsoft.com/office/drawing/2014/main" id="{29FA7059-2921-4B0F-B7C9-606E166C584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38F98B5-CD98-49BF-A785-353F01386C38}"/>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1373341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C02659-22F9-493B-987C-CB5AE311474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6AAD1F02-7ED0-48C1-85DD-729A0232821D}"/>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F19DDE9-2150-4A18-BD24-197AE14D63A4}"/>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5" name="頁尾版面配置區 4">
            <a:extLst>
              <a:ext uri="{FF2B5EF4-FFF2-40B4-BE49-F238E27FC236}">
                <a16:creationId xmlns:a16="http://schemas.microsoft.com/office/drawing/2014/main" id="{BE0626DF-2931-417C-BC4D-14B080BD9E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C3BF807-FAB2-4272-8250-FC3E6B70D298}"/>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1416172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207770D-E1B2-4FDB-AE15-10FBBF3E5C7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7984FD46-5718-4611-A61A-B8BCC059AF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465149C6-D752-477A-9ABD-1FE99B3AB9B5}"/>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5" name="頁尾版面配置區 4">
            <a:extLst>
              <a:ext uri="{FF2B5EF4-FFF2-40B4-BE49-F238E27FC236}">
                <a16:creationId xmlns:a16="http://schemas.microsoft.com/office/drawing/2014/main" id="{21C92AC0-3D77-43AB-A293-AE2766CC5989}"/>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EA4BFA3-E694-4C7D-9E54-7AC0F487FD07}"/>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2733112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B628CA-0D08-4D00-A834-21B9B69BBAD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3857E20-817A-4822-9268-95DC0BA4D639}"/>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1AA35DA-DF8F-4D0F-9149-33367CC2212A}"/>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A0548C0D-329E-45AB-9F50-CA138C881B7E}"/>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6" name="頁尾版面配置區 5">
            <a:extLst>
              <a:ext uri="{FF2B5EF4-FFF2-40B4-BE49-F238E27FC236}">
                <a16:creationId xmlns:a16="http://schemas.microsoft.com/office/drawing/2014/main" id="{E83CA0C7-C235-4B9F-9416-D1A1CD0DCE8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7B08B6B-16FF-476B-BB48-503D3C2A2016}"/>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3774866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A80B88-0E9A-420A-95C1-500A780E83A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FDAF921-F68F-4FF5-97EB-BAD575F071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9DE2CB98-3EB9-4B41-ABF3-151DB99F94BD}"/>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C57F921-6FE0-4596-B79E-03BEDCCC74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A2572F1-225D-4768-A779-9180A89A553C}"/>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093C4AB-CC76-4932-B86C-A46B4CAD8D5C}"/>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8" name="頁尾版面配置區 7">
            <a:extLst>
              <a:ext uri="{FF2B5EF4-FFF2-40B4-BE49-F238E27FC236}">
                <a16:creationId xmlns:a16="http://schemas.microsoft.com/office/drawing/2014/main" id="{CD72663D-ED3C-4D2D-9874-4632D874AFB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544D5F7-2CE8-4BD9-9259-6C8C6501EE37}"/>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314285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3D1BC7F-3021-4B55-8076-1363DB20102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7BA1BA6-A5E4-412A-9567-FFD388F54585}"/>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4" name="頁尾版面配置區 3">
            <a:extLst>
              <a:ext uri="{FF2B5EF4-FFF2-40B4-BE49-F238E27FC236}">
                <a16:creationId xmlns:a16="http://schemas.microsoft.com/office/drawing/2014/main" id="{05C3ECE6-6C71-41BF-8904-F1A2137512CA}"/>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0C241C3-FD0F-4E08-832D-2BBBB0C9A03C}"/>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2629968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B96D1EC-9955-4356-855F-65C220626613}"/>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3" name="頁尾版面配置區 2">
            <a:extLst>
              <a:ext uri="{FF2B5EF4-FFF2-40B4-BE49-F238E27FC236}">
                <a16:creationId xmlns:a16="http://schemas.microsoft.com/office/drawing/2014/main" id="{66F7D4B8-0753-451B-BB79-6113BCD2878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6A6916A-47AE-4B8C-AF10-DAB92556B1AC}"/>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2785914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41189D-BB46-4DF0-B19D-945C7D665A0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97BCB810-BB84-45B6-9486-1CBC343A12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8101A04-A4E2-4A63-AAC6-1FE83845D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E559164B-FB9C-431E-8F6E-804F47DABBD2}"/>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6" name="頁尾版面配置區 5">
            <a:extLst>
              <a:ext uri="{FF2B5EF4-FFF2-40B4-BE49-F238E27FC236}">
                <a16:creationId xmlns:a16="http://schemas.microsoft.com/office/drawing/2014/main" id="{866B8CB2-D8CC-4F14-8296-8F02D01815C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EB0918E-426D-4864-ACCC-EC5B2392A310}"/>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2971007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383BFF-BEB5-4E04-8C08-AA5CCA6D575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559B75A-DDC9-4E93-A5E6-E3AEAC38A6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651F7D7-D5AA-417F-85E5-729AB5D823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53973DDC-2CF0-4241-B586-48F3733E9B94}"/>
              </a:ext>
            </a:extLst>
          </p:cNvPr>
          <p:cNvSpPr>
            <a:spLocks noGrp="1"/>
          </p:cNvSpPr>
          <p:nvPr>
            <p:ph type="dt" sz="half" idx="10"/>
          </p:nvPr>
        </p:nvSpPr>
        <p:spPr/>
        <p:txBody>
          <a:bodyPr/>
          <a:lstStyle/>
          <a:p>
            <a:fld id="{E8513108-09E2-4540-B393-B82C0159D61B}" type="datetimeFigureOut">
              <a:rPr lang="zh-TW" altLang="en-US" smtClean="0"/>
              <a:t>2024/1/15</a:t>
            </a:fld>
            <a:endParaRPr lang="zh-TW" altLang="en-US"/>
          </a:p>
        </p:txBody>
      </p:sp>
      <p:sp>
        <p:nvSpPr>
          <p:cNvPr id="6" name="頁尾版面配置區 5">
            <a:extLst>
              <a:ext uri="{FF2B5EF4-FFF2-40B4-BE49-F238E27FC236}">
                <a16:creationId xmlns:a16="http://schemas.microsoft.com/office/drawing/2014/main" id="{42357465-51A4-4D78-B043-A0F033F711C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A17B6C7-66A0-40A5-8D28-DE97DA27E65D}"/>
              </a:ext>
            </a:extLst>
          </p:cNvPr>
          <p:cNvSpPr>
            <a:spLocks noGrp="1"/>
          </p:cNvSpPr>
          <p:nvPr>
            <p:ph type="sldNum" sz="quarter" idx="12"/>
          </p:nvPr>
        </p:nvSpPr>
        <p:spPr/>
        <p:txBody>
          <a:body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1159339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54B5F07-D696-4898-AC69-10462B4FD5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7D5A6D5-E33E-411C-9F8B-5FB6DE2617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304CFB0-F2D5-4469-87FF-FD45BA9E37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13108-09E2-4540-B393-B82C0159D61B}" type="datetimeFigureOut">
              <a:rPr lang="zh-TW" altLang="en-US" smtClean="0"/>
              <a:t>2024/1/15</a:t>
            </a:fld>
            <a:endParaRPr lang="zh-TW" altLang="en-US"/>
          </a:p>
        </p:txBody>
      </p:sp>
      <p:sp>
        <p:nvSpPr>
          <p:cNvPr id="5" name="頁尾版面配置區 4">
            <a:extLst>
              <a:ext uri="{FF2B5EF4-FFF2-40B4-BE49-F238E27FC236}">
                <a16:creationId xmlns:a16="http://schemas.microsoft.com/office/drawing/2014/main" id="{2687F7E7-391F-4FA6-A33F-3182D92EAE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F701BA2C-AD2D-442F-8ABC-31336ABC5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5F32FA-CB75-458C-9D98-14100D9DE5F0}" type="slidenum">
              <a:rPr lang="zh-TW" altLang="en-US" smtClean="0"/>
              <a:t>‹#›</a:t>
            </a:fld>
            <a:endParaRPr lang="zh-TW" altLang="en-US"/>
          </a:p>
        </p:txBody>
      </p:sp>
    </p:spTree>
    <p:extLst>
      <p:ext uri="{BB962C8B-B14F-4D97-AF65-F5344CB8AC3E}">
        <p14:creationId xmlns:p14="http://schemas.microsoft.com/office/powerpoint/2010/main" val="1533948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19667EC4-28BA-437E-B37D-FB6976DAA5FB}"/>
              </a:ext>
            </a:extLst>
          </p:cNvPr>
          <p:cNvSpPr>
            <a:spLocks noGrp="1"/>
          </p:cNvSpPr>
          <p:nvPr>
            <p:ph type="ctrTitle"/>
          </p:nvPr>
        </p:nvSpPr>
        <p:spPr>
          <a:xfrm>
            <a:off x="1524000" y="2169366"/>
            <a:ext cx="9144000" cy="2332654"/>
          </a:xfrm>
        </p:spPr>
        <p:txBody>
          <a:bodyPr>
            <a:normAutofit/>
          </a:bodyPr>
          <a:lstStyle/>
          <a:p>
            <a:r>
              <a:rPr lang="en-US" altLang="zh-TW" sz="4800" dirty="0">
                <a:effectLst>
                  <a:outerShdw blurRad="38100" dist="38100" dir="2700000" algn="tl">
                    <a:srgbClr val="000000">
                      <a:alpha val="43137"/>
                    </a:srgbClr>
                  </a:outerShdw>
                </a:effectLst>
                <a:latin typeface="Arial Black" panose="020B0A04020102020204" pitchFamily="34" charset="0"/>
                <a:ea typeface="微軟正黑體" panose="020B0604030504040204" pitchFamily="34" charset="-120"/>
                <a:cs typeface="Arial" panose="020B0604020202020204" pitchFamily="34" charset="0"/>
              </a:rPr>
              <a:t>Python HW1</a:t>
            </a:r>
            <a:br>
              <a:rPr lang="en-US" altLang="zh-TW" sz="4800" dirty="0">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br>
            <a:br>
              <a:rPr lang="en-US" altLang="zh-TW" sz="4800" dirty="0">
                <a:effectLst>
                  <a:outerShdw blurRad="38100" dist="38100" dir="2700000" algn="tl">
                    <a:srgbClr val="000000">
                      <a:alpha val="43137"/>
                    </a:srgbClr>
                  </a:outerShdw>
                </a:effectLst>
                <a:latin typeface="Arial" panose="020B0604020202020204" pitchFamily="34" charset="0"/>
                <a:ea typeface="微軟正黑體" panose="020B0604030504040204" pitchFamily="34" charset="-120"/>
                <a:cs typeface="Arial" panose="020B0604020202020204" pitchFamily="34" charset="0"/>
              </a:rPr>
            </a:br>
            <a:r>
              <a:rPr lang="en-US" altLang="zh-TW" sz="2800" b="1" dirty="0">
                <a:solidFill>
                  <a:schemeClr val="bg1">
                    <a:lumMod val="50000"/>
                  </a:schemeClr>
                </a:solidFill>
                <a:latin typeface="Arial" panose="020B0604020202020204" pitchFamily="34" charset="0"/>
                <a:ea typeface="微軟正黑體" panose="020B0604030504040204" pitchFamily="34" charset="-120"/>
                <a:cs typeface="Arial" panose="020B0604020202020204" pitchFamily="34" charset="0"/>
              </a:rPr>
              <a:t>2024.03.20</a:t>
            </a:r>
            <a:endParaRPr lang="zh-TW" altLang="en-US" sz="4800" b="1" dirty="0">
              <a:solidFill>
                <a:schemeClr val="bg1">
                  <a:lumMod val="50000"/>
                </a:schemeClr>
              </a:solidFill>
              <a:latin typeface="Arial" panose="020B0604020202020204" pitchFamily="34" charset="0"/>
              <a:ea typeface="微軟正黑體" panose="020B0604030504040204" pitchFamily="34" charset="-120"/>
              <a:cs typeface="Arial" panose="020B0604020202020204" pitchFamily="34" charset="0"/>
            </a:endParaRPr>
          </a:p>
        </p:txBody>
      </p:sp>
      <p:sp>
        <p:nvSpPr>
          <p:cNvPr id="2" name="文字方塊 1">
            <a:extLst>
              <a:ext uri="{FF2B5EF4-FFF2-40B4-BE49-F238E27FC236}">
                <a16:creationId xmlns:a16="http://schemas.microsoft.com/office/drawing/2014/main" id="{E904D4F4-813C-43D1-A9D8-581A87E0E82E}"/>
              </a:ext>
            </a:extLst>
          </p:cNvPr>
          <p:cNvSpPr txBox="1"/>
          <p:nvPr/>
        </p:nvSpPr>
        <p:spPr>
          <a:xfrm>
            <a:off x="3326167" y="1553593"/>
            <a:ext cx="5539666" cy="707886"/>
          </a:xfrm>
          <a:prstGeom prst="rect">
            <a:avLst/>
          </a:prstGeom>
          <a:noFill/>
        </p:spPr>
        <p:txBody>
          <a:bodyPr wrap="square" rtlCol="0">
            <a:spAutoFit/>
          </a:bodyPr>
          <a:lstStyle/>
          <a:p>
            <a:pPr algn="ctr"/>
            <a:r>
              <a:rPr lang="zh-TW" altLang="en-US" sz="4000" spc="300" dirty="0">
                <a:latin typeface="源泉圓體 H" panose="020B0A00000000000000" pitchFamily="34" charset="-120"/>
                <a:ea typeface="源泉圓體 H" panose="020B0A00000000000000" pitchFamily="34" charset="-120"/>
              </a:rPr>
              <a:t>大氣動力學 </a:t>
            </a:r>
            <a:r>
              <a:rPr lang="en-US" altLang="zh-TW" sz="4000" dirty="0">
                <a:latin typeface="源泉圓體 H" panose="020B0A00000000000000" pitchFamily="34" charset="-120"/>
                <a:ea typeface="源泉圓體 H" panose="020B0A00000000000000" pitchFamily="34" charset="-120"/>
              </a:rPr>
              <a:t>(I)</a:t>
            </a:r>
            <a:endParaRPr lang="zh-TW" altLang="en-US" sz="4000" dirty="0">
              <a:latin typeface="源泉圓體 H" panose="020B0A00000000000000" pitchFamily="34" charset="-120"/>
              <a:ea typeface="源泉圓體 H" panose="020B0A00000000000000" pitchFamily="34" charset="-120"/>
            </a:endParaRPr>
          </a:p>
        </p:txBody>
      </p:sp>
    </p:spTree>
    <p:extLst>
      <p:ext uri="{BB962C8B-B14F-4D97-AF65-F5344CB8AC3E}">
        <p14:creationId xmlns:p14="http://schemas.microsoft.com/office/powerpoint/2010/main" val="995260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721AAC0-F886-45AD-B44D-AF03D22F9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121" y="1154329"/>
            <a:ext cx="8936228" cy="5377100"/>
          </a:xfrm>
          <a:prstGeom prst="rect">
            <a:avLst/>
          </a:prstGeom>
        </p:spPr>
      </p:pic>
      <p:sp>
        <p:nvSpPr>
          <p:cNvPr id="5" name="矩形 4">
            <a:extLst>
              <a:ext uri="{FF2B5EF4-FFF2-40B4-BE49-F238E27FC236}">
                <a16:creationId xmlns:a16="http://schemas.microsoft.com/office/drawing/2014/main" id="{E9D93227-31AB-420C-8367-790ED1CF6169}"/>
              </a:ext>
            </a:extLst>
          </p:cNvPr>
          <p:cNvSpPr/>
          <p:nvPr/>
        </p:nvSpPr>
        <p:spPr>
          <a:xfrm>
            <a:off x="453315" y="491059"/>
            <a:ext cx="10485947" cy="461665"/>
          </a:xfrm>
          <a:prstGeom prst="rect">
            <a:avLst/>
          </a:prstGeom>
        </p:spPr>
        <p:txBody>
          <a:bodyPr wrap="none">
            <a:spAutoFit/>
          </a:bodyPr>
          <a:lstStyle/>
          <a:p>
            <a:r>
              <a:rPr lang="en-US" altLang="zh-TW" sz="2400" dirty="0">
                <a:latin typeface="Arial" panose="020B0604020202020204" pitchFamily="34" charset="0"/>
                <a:ea typeface="微軟正黑體" panose="020B0604030504040204" pitchFamily="34" charset="-120"/>
                <a:cs typeface="Arial" panose="020B0604020202020204" pitchFamily="34" charset="0"/>
              </a:rPr>
              <a:t>Potential Temperature Profile in Pressure &amp; Geopotential Height Coordinate</a:t>
            </a:r>
            <a:endParaRPr lang="zh-TW"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49FDCBE-EF3D-4864-BB3A-E9AF4B69F18A}"/>
                  </a:ext>
                </a:extLst>
              </p:cNvPr>
              <p:cNvSpPr/>
              <p:nvPr/>
            </p:nvSpPr>
            <p:spPr>
              <a:xfrm>
                <a:off x="453315" y="1359551"/>
                <a:ext cx="1724190" cy="9569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𝜃</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sSup>
                        <m:sSup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pPr>
                        <m:e>
                          <m:d>
                            <m:d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dPr>
                            <m:e>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0</m:t>
                                      </m:r>
                                    </m:sub>
                                  </m:sSub>
                                </m:num>
                                <m:den>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den>
                              </m:f>
                            </m:e>
                          </m:d>
                        </m:e>
                        <m:sup>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sub>
                              </m:sSub>
                            </m:num>
                            <m:den>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𝐶</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sub>
                              </m:sSub>
                            </m:den>
                          </m:f>
                        </m:sup>
                      </m:sSup>
                    </m:oMath>
                  </m:oMathPara>
                </a14:m>
                <a:endParaRPr lang="zh-TW" altLang="en-US" sz="2000" dirty="0"/>
              </a:p>
            </p:txBody>
          </p:sp>
        </mc:Choice>
        <mc:Fallback xmlns="">
          <p:sp>
            <p:nvSpPr>
              <p:cNvPr id="2" name="矩形 1">
                <a:extLst>
                  <a:ext uri="{FF2B5EF4-FFF2-40B4-BE49-F238E27FC236}">
                    <a16:creationId xmlns:a16="http://schemas.microsoft.com/office/drawing/2014/main" id="{749FDCBE-EF3D-4864-BB3A-E9AF4B69F18A}"/>
                  </a:ext>
                </a:extLst>
              </p:cNvPr>
              <p:cNvSpPr>
                <a:spLocks noRot="1" noChangeAspect="1" noMove="1" noResize="1" noEditPoints="1" noAdjustHandles="1" noChangeArrowheads="1" noChangeShapeType="1" noTextEdit="1"/>
              </p:cNvSpPr>
              <p:nvPr/>
            </p:nvSpPr>
            <p:spPr>
              <a:xfrm>
                <a:off x="453315" y="1359551"/>
                <a:ext cx="1724190" cy="956993"/>
              </a:xfrm>
              <a:prstGeom prst="rect">
                <a:avLst/>
              </a:prstGeom>
              <a:blipFill>
                <a:blip r:embed="rId3"/>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71EE1179-2792-4A3E-A96B-514E910DB2E7}"/>
              </a:ext>
            </a:extLst>
          </p:cNvPr>
          <p:cNvSpPr txBox="1"/>
          <p:nvPr/>
        </p:nvSpPr>
        <p:spPr>
          <a:xfrm>
            <a:off x="9727640" y="1662571"/>
            <a:ext cx="2423243" cy="523220"/>
          </a:xfrm>
          <a:prstGeom prst="rect">
            <a:avLst/>
          </a:prstGeom>
          <a:noFill/>
        </p:spPr>
        <p:txBody>
          <a:bodyPr wrap="square" rtlCol="0">
            <a:spAutoFit/>
          </a:bodyPr>
          <a:lstStyle/>
          <a:p>
            <a:r>
              <a:rPr lang="en-AU" sz="2800" b="1" dirty="0"/>
              <a:t>Do it yourself!</a:t>
            </a:r>
          </a:p>
        </p:txBody>
      </p:sp>
    </p:spTree>
    <p:extLst>
      <p:ext uri="{BB962C8B-B14F-4D97-AF65-F5344CB8AC3E}">
        <p14:creationId xmlns:p14="http://schemas.microsoft.com/office/powerpoint/2010/main" val="423179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2B398B9-5641-46AA-A63B-7C185EDFA6F9}"/>
              </a:ext>
            </a:extLst>
          </p:cNvPr>
          <p:cNvSpPr>
            <a:spLocks noGrp="1"/>
          </p:cNvSpPr>
          <p:nvPr>
            <p:ph idx="1"/>
          </p:nvPr>
        </p:nvSpPr>
        <p:spPr>
          <a:xfrm>
            <a:off x="838200" y="1084654"/>
            <a:ext cx="10515600" cy="4351338"/>
          </a:xfrm>
        </p:spPr>
        <p:txBody>
          <a:bodyPr>
            <a:normAutofit/>
          </a:bodyPr>
          <a:lstStyle/>
          <a:p>
            <a:pPr marL="0" indent="0">
              <a:lnSpc>
                <a:spcPct val="150000"/>
              </a:lnSpc>
              <a:buNone/>
            </a:pPr>
            <a:r>
              <a:rPr lang="zh-TW" altLang="en-US" sz="3600" spc="300" dirty="0">
                <a:latin typeface="源泉圓體 B" panose="020B0800000000000000" pitchFamily="34" charset="-120"/>
                <a:ea typeface="源泉圓體 B" panose="020B0800000000000000" pitchFamily="34" charset="-120"/>
                <a:cs typeface="Arial" panose="020B0604020202020204" pitchFamily="34" charset="0"/>
              </a:rPr>
              <a:t>注意事項</a:t>
            </a:r>
            <a:r>
              <a:rPr lang="en-US" altLang="zh-TW" sz="3600" spc="300" dirty="0">
                <a:latin typeface="源泉圓體 B" panose="020B0800000000000000" pitchFamily="34" charset="-120"/>
                <a:ea typeface="源泉圓體 B" panose="020B0800000000000000" pitchFamily="34" charset="-120"/>
                <a:cs typeface="Arial" panose="020B0604020202020204" pitchFamily="34" charset="0"/>
              </a:rPr>
              <a:t>:</a:t>
            </a:r>
            <a:endParaRPr lang="en-US" altLang="zh-TW" dirty="0">
              <a:latin typeface="源泉圓體 B" panose="020B0800000000000000" pitchFamily="34" charset="-120"/>
              <a:ea typeface="源泉圓體 B" panose="020B0800000000000000" pitchFamily="34" charset="-120"/>
              <a:cs typeface="Arial" panose="020B0604020202020204" pitchFamily="34" charset="0"/>
            </a:endParaRPr>
          </a:p>
          <a:p>
            <a:pPr>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Textbook HW1 deadline: 03/22 (Fri) 23:59</a:t>
            </a:r>
          </a:p>
          <a:p>
            <a:pPr>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In-class problems 1 deadline: 03/22 (Fri) 23:59</a:t>
            </a:r>
          </a:p>
          <a:p>
            <a:pPr>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Python HW1 </a:t>
            </a:r>
            <a:r>
              <a:rPr lang="en-US" altLang="zh-TW" sz="2000" dirty="0">
                <a:latin typeface="源泉圓體 B" panose="020B0800000000000000" pitchFamily="34" charset="-120"/>
                <a:ea typeface="源泉圓體 B" panose="020B0800000000000000" pitchFamily="34" charset="-120"/>
                <a:cs typeface="Arial" panose="020B0604020202020204" pitchFamily="34" charset="0"/>
              </a:rPr>
              <a:t>(bonus) </a:t>
            </a:r>
            <a:r>
              <a:rPr lang="en-US" altLang="zh-TW" dirty="0">
                <a:latin typeface="源泉圓體 B" panose="020B0800000000000000" pitchFamily="34" charset="-120"/>
                <a:ea typeface="源泉圓體 B" panose="020B0800000000000000" pitchFamily="34" charset="-120"/>
                <a:cs typeface="Arial" panose="020B0604020202020204" pitchFamily="34" charset="0"/>
              </a:rPr>
              <a:t>deadline: 03/29 (Fri.) 23:59</a:t>
            </a:r>
          </a:p>
          <a:p>
            <a:pPr>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Mid-term exam 1 </a:t>
            </a:r>
            <a:r>
              <a:rPr lang="en-US" altLang="zh-TW" sz="2000" dirty="0">
                <a:latin typeface="源泉圓體 B" panose="020B0800000000000000" pitchFamily="34" charset="-120"/>
                <a:ea typeface="源泉圓體 B" panose="020B0800000000000000" pitchFamily="34" charset="-120"/>
                <a:cs typeface="Arial" panose="020B0604020202020204" pitchFamily="34" charset="0"/>
              </a:rPr>
              <a:t>(Ch1 &amp; Ch2) </a:t>
            </a:r>
            <a:r>
              <a:rPr lang="en-US" altLang="zh-TW" dirty="0">
                <a:latin typeface="源泉圓體 B" panose="020B0800000000000000" pitchFamily="34" charset="-120"/>
                <a:ea typeface="源泉圓體 B" panose="020B0800000000000000" pitchFamily="34" charset="-120"/>
                <a:cs typeface="Arial" panose="020B0604020202020204" pitchFamily="34" charset="0"/>
              </a:rPr>
              <a:t>: 03/27 (Mon.) </a:t>
            </a:r>
            <a:r>
              <a:rPr lang="en-US" altLang="zh-TW" dirty="0">
                <a:solidFill>
                  <a:srgbClr val="FF0000"/>
                </a:solidFill>
                <a:latin typeface="源泉圓體 B" panose="020B0800000000000000" pitchFamily="34" charset="-120"/>
                <a:ea typeface="源泉圓體 B" panose="020B0800000000000000" pitchFamily="34" charset="-120"/>
                <a:cs typeface="Arial" panose="020B0604020202020204" pitchFamily="34" charset="0"/>
              </a:rPr>
              <a:t>08:10 – 10:00</a:t>
            </a:r>
            <a:endParaRPr lang="zh-TW" altLang="en-US" dirty="0">
              <a:solidFill>
                <a:srgbClr val="FF0000"/>
              </a:solidFill>
              <a:latin typeface="源泉圓體 B" panose="020B0800000000000000" pitchFamily="34" charset="-120"/>
              <a:ea typeface="源泉圓體 B" panose="020B0800000000000000" pitchFamily="34" charset="-120"/>
              <a:cs typeface="Arial" panose="020B0604020202020204" pitchFamily="34" charset="0"/>
            </a:endParaRPr>
          </a:p>
        </p:txBody>
      </p:sp>
    </p:spTree>
    <p:extLst>
      <p:ext uri="{BB962C8B-B14F-4D97-AF65-F5344CB8AC3E}">
        <p14:creationId xmlns:p14="http://schemas.microsoft.com/office/powerpoint/2010/main" val="4254935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2B398B9-5641-46AA-A63B-7C185EDFA6F9}"/>
              </a:ext>
            </a:extLst>
          </p:cNvPr>
          <p:cNvSpPr>
            <a:spLocks noGrp="1"/>
          </p:cNvSpPr>
          <p:nvPr>
            <p:ph idx="1"/>
          </p:nvPr>
        </p:nvSpPr>
        <p:spPr>
          <a:xfrm>
            <a:off x="838200" y="493059"/>
            <a:ext cx="10515600" cy="6140823"/>
          </a:xfrm>
        </p:spPr>
        <p:txBody>
          <a:bodyPr>
            <a:normAutofit fontScale="92500" lnSpcReduction="20000"/>
          </a:bodyPr>
          <a:lstStyle/>
          <a:p>
            <a:pPr marL="0" indent="0">
              <a:lnSpc>
                <a:spcPct val="150000"/>
              </a:lnSpc>
              <a:buNone/>
            </a:pPr>
            <a:r>
              <a:rPr lang="zh-TW" altLang="en-US" sz="3600" spc="300" dirty="0">
                <a:latin typeface="源泉圓體 B" panose="020B0800000000000000" pitchFamily="34" charset="-120"/>
                <a:ea typeface="源泉圓體 B" panose="020B0800000000000000" pitchFamily="34" charset="-120"/>
                <a:cs typeface="Arial" panose="020B0604020202020204" pitchFamily="34" charset="0"/>
              </a:rPr>
              <a:t>注意事項</a:t>
            </a:r>
            <a:r>
              <a:rPr lang="en-US" altLang="zh-TW" sz="3600" spc="300" dirty="0">
                <a:latin typeface="源泉圓體 B" panose="020B0800000000000000" pitchFamily="34" charset="-120"/>
                <a:ea typeface="源泉圓體 B" panose="020B0800000000000000" pitchFamily="34" charset="-120"/>
                <a:cs typeface="Arial" panose="020B0604020202020204" pitchFamily="34" charset="0"/>
              </a:rPr>
              <a:t>:</a:t>
            </a:r>
            <a:endParaRPr lang="en-US" altLang="zh-TW" dirty="0">
              <a:latin typeface="源泉圓體 B" panose="020B0800000000000000" pitchFamily="34" charset="-120"/>
              <a:ea typeface="源泉圓體 B" panose="020B0800000000000000" pitchFamily="34" charset="-120"/>
              <a:cs typeface="Arial" panose="020B0604020202020204" pitchFamily="34" charset="0"/>
            </a:endParaRPr>
          </a:p>
          <a:p>
            <a:pPr>
              <a:lnSpc>
                <a:spcPct val="150000"/>
              </a:lnSpc>
            </a:pPr>
            <a:r>
              <a:rPr lang="zh-TW" altLang="en-US" dirty="0">
                <a:latin typeface="源泉圓體 B" panose="020B0800000000000000" pitchFamily="34" charset="-120"/>
                <a:ea typeface="源泉圓體 B" panose="020B0800000000000000" pitchFamily="34" charset="-120"/>
                <a:cs typeface="Arial" panose="020B0604020202020204" pitchFamily="34" charset="0"/>
              </a:rPr>
              <a:t>繳交時請一律繳交</a:t>
            </a:r>
            <a:r>
              <a:rPr lang="en-US" altLang="zh-TW" dirty="0">
                <a:latin typeface="源泉圓體 B" panose="020B0800000000000000" pitchFamily="34" charset="-120"/>
                <a:ea typeface="源泉圓體 B" panose="020B0800000000000000" pitchFamily="34" charset="-120"/>
                <a:cs typeface="Arial" panose="020B0604020202020204" pitchFamily="34" charset="0"/>
              </a:rPr>
              <a:t>.zip</a:t>
            </a:r>
            <a:r>
              <a:rPr lang="zh-TW" altLang="en-US" dirty="0">
                <a:latin typeface="源泉圓體 B" panose="020B0800000000000000" pitchFamily="34" charset="-120"/>
                <a:ea typeface="源泉圓體 B" panose="020B0800000000000000" pitchFamily="34" charset="-120"/>
                <a:cs typeface="Arial" panose="020B0604020202020204" pitchFamily="34" charset="0"/>
              </a:rPr>
              <a:t>檔案</a:t>
            </a:r>
            <a:endParaRPr lang="en-GB" altLang="zh-TW" dirty="0">
              <a:latin typeface="源泉圓體 B" panose="020B0800000000000000" pitchFamily="34" charset="-120"/>
              <a:ea typeface="源泉圓體 B" panose="020B0800000000000000" pitchFamily="34" charset="-120"/>
              <a:cs typeface="Arial" panose="020B0604020202020204" pitchFamily="34" charset="0"/>
            </a:endParaRPr>
          </a:p>
          <a:p>
            <a:pPr>
              <a:lnSpc>
                <a:spcPct val="150000"/>
              </a:lnSpc>
            </a:pPr>
            <a:r>
              <a:rPr lang="en-GB" altLang="zh-TW" dirty="0">
                <a:latin typeface="源泉圓體 B" panose="020B0800000000000000" pitchFamily="34" charset="-120"/>
                <a:ea typeface="源泉圓體 B" panose="020B0800000000000000" pitchFamily="34" charset="-120"/>
                <a:cs typeface="Arial" panose="020B0604020202020204" pitchFamily="34" charset="0"/>
              </a:rPr>
              <a:t>Zip</a:t>
            </a:r>
            <a:r>
              <a:rPr lang="zh-TW" altLang="en-US" dirty="0">
                <a:latin typeface="源泉圓體 B" panose="020B0800000000000000" pitchFamily="34" charset="-120"/>
                <a:ea typeface="源泉圓體 B" panose="020B0800000000000000" pitchFamily="34" charset="-120"/>
                <a:cs typeface="Arial" panose="020B0604020202020204" pitchFamily="34" charset="0"/>
              </a:rPr>
              <a:t>檔案內需包含以下檔案</a:t>
            </a:r>
            <a:r>
              <a:rPr lang="en-US" altLang="zh-TW" dirty="0">
                <a:latin typeface="源泉圓體 B" panose="020B0800000000000000" pitchFamily="34" charset="-120"/>
                <a:ea typeface="源泉圓體 B" panose="020B0800000000000000" pitchFamily="34" charset="-120"/>
                <a:cs typeface="Arial" panose="020B0604020202020204" pitchFamily="34" charset="0"/>
              </a:rPr>
              <a:t>:</a:t>
            </a:r>
          </a:p>
          <a:p>
            <a:pPr lvl="1">
              <a:lnSpc>
                <a:spcPct val="150000"/>
              </a:lnSpc>
            </a:pPr>
            <a:r>
              <a:rPr lang="zh-TW" altLang="en-US" dirty="0">
                <a:latin typeface="源泉圓體 B" panose="020B0800000000000000" pitchFamily="34" charset="-120"/>
                <a:ea typeface="源泉圓體 B" panose="020B0800000000000000" pitchFamily="34" charset="-120"/>
                <a:cs typeface="Arial" panose="020B0604020202020204" pitchFamily="34" charset="0"/>
              </a:rPr>
              <a:t>學號</a:t>
            </a:r>
            <a:r>
              <a:rPr lang="en-US" altLang="zh-TW" dirty="0">
                <a:latin typeface="源泉圓體 B" panose="020B0800000000000000" pitchFamily="34" charset="-120"/>
                <a:ea typeface="源泉圓體 B" panose="020B0800000000000000" pitchFamily="34" charset="-120"/>
                <a:cs typeface="Arial" panose="020B0604020202020204" pitchFamily="34" charset="0"/>
              </a:rPr>
              <a:t>_HW1</a:t>
            </a:r>
          </a:p>
          <a:p>
            <a:pPr lvl="2">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chapter_1</a:t>
            </a:r>
          </a:p>
          <a:p>
            <a:pPr lvl="3">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coriolis.py</a:t>
            </a:r>
          </a:p>
          <a:p>
            <a:pPr lvl="3">
              <a:lnSpc>
                <a:spcPct val="150000"/>
              </a:lnSpc>
            </a:pPr>
            <a:r>
              <a:rPr lang="en-GB" altLang="zh-TW" dirty="0">
                <a:latin typeface="源泉圓體 B" panose="020B0800000000000000" pitchFamily="34" charset="-120"/>
                <a:ea typeface="源泉圓體 B" panose="020B0800000000000000" pitchFamily="34" charset="-120"/>
                <a:cs typeface="Arial" panose="020B0604020202020204" pitchFamily="34" charset="0"/>
              </a:rPr>
              <a:t>xprim.py</a:t>
            </a:r>
          </a:p>
          <a:p>
            <a:pPr lvl="3">
              <a:lnSpc>
                <a:spcPct val="150000"/>
              </a:lnSpc>
            </a:pPr>
            <a:r>
              <a:rPr lang="zh-TW" altLang="en-US" dirty="0">
                <a:latin typeface="源泉圓體 B" panose="020B0800000000000000" pitchFamily="34" charset="-120"/>
                <a:ea typeface="源泉圓體 B" panose="020B0800000000000000" pitchFamily="34" charset="-120"/>
                <a:cs typeface="Arial" panose="020B0604020202020204" pitchFamily="34" charset="0"/>
              </a:rPr>
              <a:t>學號</a:t>
            </a:r>
            <a:r>
              <a:rPr lang="en-US" altLang="zh-TW" dirty="0">
                <a:latin typeface="源泉圓體 B" panose="020B0800000000000000" pitchFamily="34" charset="-120"/>
                <a:ea typeface="源泉圓體 B" panose="020B0800000000000000" pitchFamily="34" charset="-120"/>
                <a:cs typeface="Arial" panose="020B0604020202020204" pitchFamily="34" charset="0"/>
              </a:rPr>
              <a:t>_ch1.docx (M1.1)</a:t>
            </a:r>
          </a:p>
          <a:p>
            <a:pPr lvl="2">
              <a:lnSpc>
                <a:spcPct val="150000"/>
              </a:lnSpc>
            </a:pPr>
            <a:r>
              <a:rPr lang="en-US" altLang="zh-TW" dirty="0">
                <a:latin typeface="源泉圓體 B" panose="020B0800000000000000" pitchFamily="34" charset="-120"/>
                <a:ea typeface="源泉圓體 B" panose="020B0800000000000000" pitchFamily="34" charset="-120"/>
                <a:cs typeface="Arial" panose="020B0604020202020204" pitchFamily="34" charset="0"/>
              </a:rPr>
              <a:t>chapter_2</a:t>
            </a:r>
          </a:p>
          <a:p>
            <a:pPr lvl="3">
              <a:lnSpc>
                <a:spcPct val="150000"/>
              </a:lnSpc>
            </a:pPr>
            <a:r>
              <a:rPr lang="en-GB" altLang="zh-TW" dirty="0">
                <a:latin typeface="源泉圓體 B" panose="020B0800000000000000" pitchFamily="34" charset="-120"/>
                <a:ea typeface="源泉圓體 B" panose="020B0800000000000000" pitchFamily="34" charset="-120"/>
                <a:cs typeface="Arial" panose="020B0604020202020204" pitchFamily="34" charset="0"/>
              </a:rPr>
              <a:t>thermo_profile.py (</a:t>
            </a:r>
            <a:r>
              <a:rPr lang="zh-TW" altLang="en-US" dirty="0">
                <a:latin typeface="源泉圓體 B" panose="020B0800000000000000" pitchFamily="34" charset="-120"/>
                <a:ea typeface="源泉圓體 B" panose="020B0800000000000000" pitchFamily="34" charset="-120"/>
                <a:cs typeface="Arial" panose="020B0604020202020204" pitchFamily="34" charset="0"/>
              </a:rPr>
              <a:t>請將畫出溫度與位溫的程式碼一併寫於此檔案內</a:t>
            </a:r>
            <a:r>
              <a:rPr lang="en-US" altLang="zh-TW" dirty="0">
                <a:latin typeface="源泉圓體 B" panose="020B0800000000000000" pitchFamily="34" charset="-120"/>
                <a:ea typeface="源泉圓體 B" panose="020B0800000000000000" pitchFamily="34" charset="-120"/>
                <a:cs typeface="Arial" panose="020B0604020202020204" pitchFamily="34" charset="0"/>
              </a:rPr>
              <a:t>)</a:t>
            </a:r>
            <a:endParaRPr lang="en-GB" altLang="zh-TW" dirty="0">
              <a:latin typeface="源泉圓體 B" panose="020B0800000000000000" pitchFamily="34" charset="-120"/>
              <a:ea typeface="源泉圓體 B" panose="020B0800000000000000" pitchFamily="34" charset="-120"/>
              <a:cs typeface="Arial" panose="020B0604020202020204" pitchFamily="34" charset="0"/>
            </a:endParaRPr>
          </a:p>
          <a:p>
            <a:pPr lvl="3">
              <a:lnSpc>
                <a:spcPct val="150000"/>
              </a:lnSpc>
            </a:pPr>
            <a:r>
              <a:rPr lang="en-US" altLang="zh-TW" sz="1800" b="1" dirty="0">
                <a:latin typeface="源泉圓體 B" panose="020B0604020202020204" charset="-120"/>
                <a:ea typeface="源泉圓體 B" panose="020B0604020202020204" charset="-120"/>
                <a:cs typeface="Arial" panose="020B0604020202020204" pitchFamily="34" charset="0"/>
              </a:rPr>
              <a:t>tropical_temp.dat</a:t>
            </a:r>
          </a:p>
          <a:p>
            <a:pPr lvl="3">
              <a:lnSpc>
                <a:spcPct val="150000"/>
              </a:lnSpc>
            </a:pPr>
            <a:r>
              <a:rPr lang="zh-TW" altLang="en-US" dirty="0">
                <a:latin typeface="源泉圓體 B" panose="020B0800000000000000" pitchFamily="34" charset="-120"/>
                <a:ea typeface="源泉圓體 B" panose="020B0800000000000000" pitchFamily="34" charset="-120"/>
                <a:cs typeface="Arial" panose="020B0604020202020204" pitchFamily="34" charset="0"/>
              </a:rPr>
              <a:t>學號</a:t>
            </a:r>
            <a:r>
              <a:rPr lang="en-US" altLang="zh-TW" dirty="0">
                <a:latin typeface="源泉圓體 B" panose="020B0800000000000000" pitchFamily="34" charset="-120"/>
                <a:ea typeface="源泉圓體 B" panose="020B0800000000000000" pitchFamily="34" charset="-120"/>
                <a:cs typeface="Arial" panose="020B0604020202020204" pitchFamily="34" charset="0"/>
              </a:rPr>
              <a:t>_ch2.docx</a:t>
            </a:r>
            <a:r>
              <a:rPr lang="zh-TW" altLang="en-US" dirty="0">
                <a:latin typeface="源泉圓體 B" panose="020B0800000000000000" pitchFamily="34" charset="-120"/>
                <a:ea typeface="源泉圓體 B" panose="020B0800000000000000" pitchFamily="34" charset="-120"/>
                <a:cs typeface="Arial" panose="020B0604020202020204" pitchFamily="34" charset="0"/>
              </a:rPr>
              <a:t> </a:t>
            </a:r>
            <a:r>
              <a:rPr lang="en-US" altLang="zh-TW" dirty="0">
                <a:latin typeface="源泉圓體 B" panose="020B0800000000000000" pitchFamily="34" charset="-120"/>
                <a:ea typeface="源泉圓體 B" panose="020B0800000000000000" pitchFamily="34" charset="-120"/>
                <a:cs typeface="Arial" panose="020B0604020202020204" pitchFamily="34" charset="0"/>
              </a:rPr>
              <a:t>(M2.2)</a:t>
            </a:r>
          </a:p>
          <a:p>
            <a:pPr lvl="3">
              <a:lnSpc>
                <a:spcPct val="150000"/>
              </a:lnSpc>
            </a:pPr>
            <a:endParaRPr lang="en-GB" altLang="zh-TW" dirty="0">
              <a:latin typeface="源泉圓體 B" panose="020B0800000000000000" pitchFamily="34" charset="-120"/>
              <a:ea typeface="源泉圓體 B" panose="020B0800000000000000" pitchFamily="34" charset="-120"/>
              <a:cs typeface="Arial" panose="020B0604020202020204" pitchFamily="34" charset="0"/>
            </a:endParaRPr>
          </a:p>
        </p:txBody>
      </p:sp>
    </p:spTree>
    <p:extLst>
      <p:ext uri="{BB962C8B-B14F-4D97-AF65-F5344CB8AC3E}">
        <p14:creationId xmlns:p14="http://schemas.microsoft.com/office/powerpoint/2010/main" val="433769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圓角 14">
            <a:extLst>
              <a:ext uri="{FF2B5EF4-FFF2-40B4-BE49-F238E27FC236}">
                <a16:creationId xmlns:a16="http://schemas.microsoft.com/office/drawing/2014/main" id="{CC06C749-E8B8-4A92-ACA1-81791228B3F7}"/>
              </a:ext>
            </a:extLst>
          </p:cNvPr>
          <p:cNvSpPr/>
          <p:nvPr/>
        </p:nvSpPr>
        <p:spPr>
          <a:xfrm>
            <a:off x="8531156" y="4450206"/>
            <a:ext cx="1381329" cy="1316642"/>
          </a:xfrm>
          <a:prstGeom prst="roundRect">
            <a:avLst>
              <a:gd name="adj" fmla="val 10756"/>
            </a:avLst>
          </a:prstGeom>
          <a:solidFill>
            <a:schemeClr val="accent4">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mc:Choice xmlns:a14="http://schemas.microsoft.com/office/drawing/2010/main" Requires="a14">
          <p:sp>
            <p:nvSpPr>
              <p:cNvPr id="4" name="矩形 3">
                <a:extLst>
                  <a:ext uri="{FF2B5EF4-FFF2-40B4-BE49-F238E27FC236}">
                    <a16:creationId xmlns:a16="http://schemas.microsoft.com/office/drawing/2014/main" id="{626778B0-F727-4B53-8323-BE09C2CFDA64}"/>
                  </a:ext>
                </a:extLst>
              </p:cNvPr>
              <p:cNvSpPr/>
              <p:nvPr/>
            </p:nvSpPr>
            <p:spPr>
              <a:xfrm>
                <a:off x="385011" y="260646"/>
                <a:ext cx="11421978" cy="3790589"/>
              </a:xfrm>
              <a:prstGeom prst="rect">
                <a:avLst/>
              </a:prstGeom>
            </p:spPr>
            <p:txBody>
              <a:bodyPr wrap="square">
                <a:spAutoFit/>
              </a:bodyPr>
              <a:lstStyle/>
              <a:p>
                <a:pPr marL="285750" indent="-285750" algn="just">
                  <a:lnSpc>
                    <a:spcPct val="110000"/>
                  </a:lnSpc>
                  <a:buFont typeface="Arial" panose="020B0604020202020204" pitchFamily="34" charset="0"/>
                  <a:buChar char="•"/>
                </a:pPr>
                <a:r>
                  <a:rPr lang="en-US" altLang="zh-TW" sz="2000" dirty="0">
                    <a:latin typeface="Arial" panose="020B0604020202020204" pitchFamily="34" charset="0"/>
                    <a:ea typeface="微軟正黑體" panose="020B0604030504040204" pitchFamily="34" charset="-120"/>
                    <a:cs typeface="Arial" panose="020B0604020202020204" pitchFamily="34" charset="0"/>
                  </a:rPr>
                  <a:t>M1.1. This exercise investigates the role of the curvature terms for high-latitude constant angular momentum trajectories.</a:t>
                </a:r>
              </a:p>
              <a:p>
                <a:pPr marL="914400" lvl="1" indent="-457200" algn="just">
                  <a:lnSpc>
                    <a:spcPct val="110000"/>
                  </a:lnSpc>
                  <a:buFont typeface="+mj-lt"/>
                  <a:buAutoNum type="alphaLcParenR"/>
                </a:pPr>
                <a:r>
                  <a:rPr lang="en-US" altLang="zh-TW" sz="2000" dirty="0">
                    <a:latin typeface="Arial" panose="020B0604020202020204" pitchFamily="34" charset="0"/>
                    <a:ea typeface="微軟正黑體" panose="020B0604030504040204" pitchFamily="34" charset="-120"/>
                    <a:cs typeface="Arial" panose="020B0604020202020204" pitchFamily="34" charset="0"/>
                  </a:rPr>
                  <a:t>Run the </a:t>
                </a:r>
                <a:r>
                  <a:rPr lang="en-US" altLang="zh-TW" sz="2000" b="1" dirty="0">
                    <a:latin typeface="Arial" panose="020B0604020202020204" pitchFamily="34" charset="0"/>
                    <a:ea typeface="微軟正黑體" panose="020B0604030504040204" pitchFamily="34" charset="-120"/>
                    <a:cs typeface="Arial" panose="020B0604020202020204" pitchFamily="34" charset="0"/>
                  </a:rPr>
                  <a:t>coriolis.py</a:t>
                </a:r>
                <a:r>
                  <a:rPr lang="en-US" altLang="zh-TW" sz="2000" dirty="0">
                    <a:latin typeface="Arial" panose="020B0604020202020204" pitchFamily="34" charset="0"/>
                    <a:ea typeface="微軟正黑體" panose="020B0604030504040204" pitchFamily="34" charset="-120"/>
                    <a:cs typeface="Arial" panose="020B0604020202020204" pitchFamily="34" charset="0"/>
                  </a:rPr>
                  <a:t> script with the following initial conditions: initial latitude 60°, initial velocity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cs typeface="Arial" panose="020B0604020202020204" pitchFamily="34" charset="0"/>
                      </a:rPr>
                      <m:t>𝑢</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 0,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cs typeface="Arial" panose="020B0604020202020204" pitchFamily="34" charset="0"/>
                      </a:rPr>
                      <m:t>𝑣</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 40 m s</a:t>
                </a:r>
                <a:r>
                  <a:rPr lang="en-US" altLang="zh-TW" sz="2000" baseline="30000" dirty="0">
                    <a:latin typeface="Arial" panose="020B0604020202020204" pitchFamily="34" charset="0"/>
                    <a:ea typeface="微軟正黑體" panose="020B0604030504040204" pitchFamily="34" charset="-120"/>
                    <a:cs typeface="Arial" panose="020B0604020202020204" pitchFamily="34" charset="0"/>
                  </a:rPr>
                  <a:t>-1</a:t>
                </a:r>
                <a:r>
                  <a:rPr lang="en-US" altLang="zh-TW" sz="2000" dirty="0">
                    <a:latin typeface="Arial" panose="020B0604020202020204" pitchFamily="34" charset="0"/>
                    <a:ea typeface="微軟正黑體" panose="020B0604030504040204" pitchFamily="34" charset="-120"/>
                    <a:cs typeface="Arial" panose="020B0604020202020204" pitchFamily="34" charset="0"/>
                  </a:rPr>
                  <a:t>, run time = 5 days, Compare the appearance of the trajectories for the case with the curvature terms included and the case with the curvature terms neglected. Qualitatively explain the difference that you observe. Why is the trajectory not a closed circle as described in </a:t>
                </a:r>
                <a:r>
                  <a:rPr lang="en-US" altLang="zh-TW" sz="2000" dirty="0">
                    <a:solidFill>
                      <a:srgbClr val="FF0000"/>
                    </a:solidFill>
                    <a:latin typeface="Arial" panose="020B0604020202020204" pitchFamily="34" charset="0"/>
                    <a:ea typeface="微軟正黑體" panose="020B0604030504040204" pitchFamily="34" charset="-120"/>
                    <a:cs typeface="Arial" panose="020B0604020202020204" pitchFamily="34" charset="0"/>
                  </a:rPr>
                  <a:t>Eq. (1.23)</a:t>
                </a:r>
                <a:r>
                  <a:rPr lang="en-US" altLang="zh-TW" sz="2000" dirty="0">
                    <a:latin typeface="Arial" panose="020B0604020202020204" pitchFamily="34" charset="0"/>
                    <a:ea typeface="微軟正黑體" panose="020B0604030504040204" pitchFamily="34" charset="-120"/>
                    <a:cs typeface="Arial" panose="020B0604020202020204" pitchFamily="34" charset="0"/>
                  </a:rPr>
                  <a:t> of the text? [</a:t>
                </a:r>
                <a:r>
                  <a:rPr lang="en-US" altLang="zh-TW" sz="2000" i="1" dirty="0">
                    <a:latin typeface="Arial" panose="020B0604020202020204" pitchFamily="34" charset="0"/>
                    <a:ea typeface="微軟正黑體" panose="020B0604030504040204" pitchFamily="34" charset="-120"/>
                    <a:cs typeface="Arial" panose="020B0604020202020204" pitchFamily="34" charset="0"/>
                  </a:rPr>
                  <a:t>Hint</a:t>
                </a:r>
                <a:r>
                  <a:rPr lang="en-US" altLang="zh-TW" sz="2000" dirty="0">
                    <a:latin typeface="Arial" panose="020B0604020202020204" pitchFamily="34" charset="0"/>
                    <a:ea typeface="微軟正黑體" panose="020B0604030504040204" pitchFamily="34" charset="-120"/>
                    <a:cs typeface="Arial" panose="020B0604020202020204" pitchFamily="34" charset="0"/>
                  </a:rPr>
                  <a:t>: Consider the separate effects of the term proportional to tan </a:t>
                </a:r>
                <a14:m>
                  <m:oMath xmlns:m="http://schemas.openxmlformats.org/officeDocument/2006/math">
                    <m:r>
                      <a:rPr lang="en-US" altLang="zh-TW" sz="2000" b="0" i="1" smtClean="0">
                        <a:latin typeface="Cambria Math" panose="02040503050406030204" pitchFamily="18" charset="0"/>
                        <a:ea typeface="微軟正黑體" panose="020B0604030504040204" pitchFamily="34" charset="-120"/>
                        <a:cs typeface="Arial" panose="020B0604020202020204" pitchFamily="34" charset="0"/>
                      </a:rPr>
                      <m:t>𝜙</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and of the spherical geometry.]</a:t>
                </a:r>
              </a:p>
              <a:p>
                <a:pPr marL="914400" lvl="1" indent="-457200" algn="just">
                  <a:lnSpc>
                    <a:spcPct val="110000"/>
                  </a:lnSpc>
                  <a:buFont typeface="+mj-lt"/>
                  <a:buAutoNum type="alphaLcParenR"/>
                </a:pPr>
                <a:r>
                  <a:rPr lang="en-US" altLang="zh-TW" sz="2000" dirty="0">
                    <a:latin typeface="Arial" panose="020B0604020202020204" pitchFamily="34" charset="0"/>
                    <a:ea typeface="微軟正黑體" panose="020B0604030504040204" pitchFamily="34" charset="-120"/>
                    <a:cs typeface="Arial" panose="020B0604020202020204" pitchFamily="34" charset="0"/>
                  </a:rPr>
                  <a:t>Run </a:t>
                </a:r>
                <a:r>
                  <a:rPr lang="en-US" altLang="zh-TW" sz="2000" b="1" dirty="0">
                    <a:latin typeface="Arial" panose="020B0604020202020204" pitchFamily="34" charset="0"/>
                    <a:ea typeface="微軟正黑體" panose="020B0604030504040204" pitchFamily="34" charset="-120"/>
                    <a:cs typeface="Arial" panose="020B0604020202020204" pitchFamily="34" charset="0"/>
                  </a:rPr>
                  <a:t>coriolis.py</a:t>
                </a:r>
                <a:r>
                  <a:rPr lang="en-US" altLang="zh-TW" sz="2000" dirty="0">
                    <a:latin typeface="Arial" panose="020B0604020202020204" pitchFamily="34" charset="0"/>
                    <a:ea typeface="微軟正黑體" panose="020B0604030504040204" pitchFamily="34" charset="-120"/>
                    <a:cs typeface="Arial" panose="020B0604020202020204" pitchFamily="34" charset="0"/>
                  </a:rPr>
                  <a:t> with latitude 60°,</a:t>
                </a:r>
                <a:r>
                  <a:rPr lang="zh-TW" altLang="en-US" sz="2000" dirty="0">
                    <a:latin typeface="Arial" panose="020B0604020202020204" pitchFamily="34" charset="0"/>
                    <a:ea typeface="微軟正黑體" panose="020B0604030504040204" pitchFamily="34" charset="-120"/>
                    <a:cs typeface="Arial" panose="020B0604020202020204" pitchFamily="34" charset="0"/>
                  </a:rPr>
                  <a:t>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cs typeface="Arial" panose="020B0604020202020204" pitchFamily="34" charset="0"/>
                      </a:rPr>
                      <m:t>𝑢</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 0, </a:t>
                </a:r>
                <a14:m>
                  <m:oMath xmlns:m="http://schemas.openxmlformats.org/officeDocument/2006/math">
                    <m:r>
                      <a:rPr lang="en-US" altLang="zh-TW" sz="2000" i="1" dirty="0" smtClean="0">
                        <a:latin typeface="Cambria Math" panose="02040503050406030204" pitchFamily="18" charset="0"/>
                        <a:ea typeface="微軟正黑體" panose="020B0604030504040204" pitchFamily="34" charset="-120"/>
                        <a:cs typeface="Arial" panose="020B0604020202020204" pitchFamily="34" charset="0"/>
                      </a:rPr>
                      <m:t>𝑣</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 80 m s</a:t>
                </a:r>
                <a:r>
                  <a:rPr lang="en-US" altLang="zh-TW" sz="2000" baseline="30000" dirty="0">
                    <a:latin typeface="Arial" panose="020B0604020202020204" pitchFamily="34" charset="0"/>
                    <a:ea typeface="微軟正黑體" panose="020B0604030504040204" pitchFamily="34" charset="-120"/>
                    <a:cs typeface="Arial" panose="020B0604020202020204" pitchFamily="34" charset="0"/>
                  </a:rPr>
                  <a:t>-1</a:t>
                </a:r>
                <a:r>
                  <a:rPr lang="en-US" altLang="zh-TW" sz="2000" dirty="0">
                    <a:latin typeface="Arial" panose="020B0604020202020204" pitchFamily="34" charset="0"/>
                    <a:ea typeface="微軟正黑體" panose="020B0604030504040204" pitchFamily="34" charset="-120"/>
                    <a:cs typeface="Arial" panose="020B0604020202020204" pitchFamily="34" charset="0"/>
                  </a:rPr>
                  <a:t>.What is different from case (a)? By varying the run time, see if you can determine how long it takes for the particle to make a full circuit in each case, and compare this to the time given in Eq. (1.24) for </a:t>
                </a:r>
                <a14:m>
                  <m:oMath xmlns:m="http://schemas.openxmlformats.org/officeDocument/2006/math">
                    <m:r>
                      <a:rPr lang="en-US" altLang="zh-TW" sz="2000" b="0" i="1" smtClean="0">
                        <a:latin typeface="Cambria Math" panose="02040503050406030204" pitchFamily="18" charset="0"/>
                        <a:ea typeface="微軟正黑體" panose="020B0604030504040204" pitchFamily="34" charset="-120"/>
                        <a:cs typeface="Arial" panose="020B0604020202020204" pitchFamily="34" charset="0"/>
                      </a:rPr>
                      <m:t>𝜙</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 60°.</a:t>
                </a:r>
              </a:p>
            </p:txBody>
          </p:sp>
        </mc:Choice>
        <mc:Fallback>
          <p:sp>
            <p:nvSpPr>
              <p:cNvPr id="4" name="矩形 3">
                <a:extLst>
                  <a:ext uri="{FF2B5EF4-FFF2-40B4-BE49-F238E27FC236}">
                    <a16:creationId xmlns:a16="http://schemas.microsoft.com/office/drawing/2014/main" id="{626778B0-F727-4B53-8323-BE09C2CFDA64}"/>
                  </a:ext>
                </a:extLst>
              </p:cNvPr>
              <p:cNvSpPr>
                <a:spLocks noRot="1" noChangeAspect="1" noMove="1" noResize="1" noEditPoints="1" noAdjustHandles="1" noChangeArrowheads="1" noChangeShapeType="1" noTextEdit="1"/>
              </p:cNvSpPr>
              <p:nvPr/>
            </p:nvSpPr>
            <p:spPr>
              <a:xfrm>
                <a:off x="385011" y="260646"/>
                <a:ext cx="11421978" cy="3790589"/>
              </a:xfrm>
              <a:prstGeom prst="rect">
                <a:avLst/>
              </a:prstGeom>
              <a:blipFill>
                <a:blip r:embed="rId2"/>
                <a:stretch>
                  <a:fillRect l="-480" t="-804" r="-534" b="-1929"/>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5" name="矩形 4">
                <a:extLst>
                  <a:ext uri="{FF2B5EF4-FFF2-40B4-BE49-F238E27FC236}">
                    <a16:creationId xmlns:a16="http://schemas.microsoft.com/office/drawing/2014/main" id="{4C392E3E-01C1-49B7-B8DA-6CF203BCCD80}"/>
                  </a:ext>
                </a:extLst>
              </p:cNvPr>
              <p:cNvSpPr/>
              <p:nvPr/>
            </p:nvSpPr>
            <p:spPr>
              <a:xfrm>
                <a:off x="1216798" y="4450206"/>
                <a:ext cx="5151923"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𝐷𝑢</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𝐷𝑡</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e>
                      </m:d>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𝑣</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cos</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e>
                      </m:d>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𝑤</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𝑢𝑤</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𝑟</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𝑢𝑣</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𝑟</m:t>
                          </m:r>
                        </m:den>
                      </m:f>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tan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oMath>
                  </m:oMathPara>
                </a14:m>
                <a:endParaRPr lang="zh-TW" altLang="en-US" dirty="0"/>
              </a:p>
            </p:txBody>
          </p:sp>
        </mc:Choice>
        <mc:Fallback>
          <p:sp>
            <p:nvSpPr>
              <p:cNvPr id="5" name="矩形 4">
                <a:extLst>
                  <a:ext uri="{FF2B5EF4-FFF2-40B4-BE49-F238E27FC236}">
                    <a16:creationId xmlns:a16="http://schemas.microsoft.com/office/drawing/2014/main" id="{4C392E3E-01C1-49B7-B8DA-6CF203BCCD80}"/>
                  </a:ext>
                </a:extLst>
              </p:cNvPr>
              <p:cNvSpPr>
                <a:spLocks noRot="1" noChangeAspect="1" noMove="1" noResize="1" noEditPoints="1" noAdjustHandles="1" noChangeArrowheads="1" noChangeShapeType="1" noTextEdit="1"/>
              </p:cNvSpPr>
              <p:nvPr/>
            </p:nvSpPr>
            <p:spPr>
              <a:xfrm>
                <a:off x="1216798" y="4450206"/>
                <a:ext cx="5151923" cy="610873"/>
              </a:xfrm>
              <a:prstGeom prst="rect">
                <a:avLst/>
              </a:prstGeom>
              <a:blipFill>
                <a:blip r:embed="rId3"/>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2474E71F-011E-48F1-BB59-2558364F87E5}"/>
                  </a:ext>
                </a:extLst>
              </p:cNvPr>
              <p:cNvSpPr/>
              <p:nvPr/>
            </p:nvSpPr>
            <p:spPr>
              <a:xfrm>
                <a:off x="1216797" y="5118722"/>
                <a:ext cx="3807966" cy="648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𝐷𝑣</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𝐷𝑡</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e>
                      </m:d>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sSup>
                            <m:sSup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sSup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m:t>
                              </m:r>
                            </m:e>
                            <m:sup>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sup>
                          </m:sSup>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𝑟</m:t>
                          </m:r>
                        </m:den>
                      </m:f>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tan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𝑣𝑤</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𝑟</m:t>
                          </m:r>
                        </m:den>
                      </m:f>
                    </m:oMath>
                  </m:oMathPara>
                </a14:m>
                <a:endParaRPr lang="zh-TW" altLang="en-US" dirty="0"/>
              </a:p>
            </p:txBody>
          </p:sp>
        </mc:Choice>
        <mc:Fallback>
          <p:sp>
            <p:nvSpPr>
              <p:cNvPr id="6" name="矩形 5">
                <a:extLst>
                  <a:ext uri="{FF2B5EF4-FFF2-40B4-BE49-F238E27FC236}">
                    <a16:creationId xmlns:a16="http://schemas.microsoft.com/office/drawing/2014/main" id="{2474E71F-011E-48F1-BB59-2558364F87E5}"/>
                  </a:ext>
                </a:extLst>
              </p:cNvPr>
              <p:cNvSpPr>
                <a:spLocks noRot="1" noChangeAspect="1" noMove="1" noResize="1" noEditPoints="1" noAdjustHandles="1" noChangeArrowheads="1" noChangeShapeType="1" noTextEdit="1"/>
              </p:cNvSpPr>
              <p:nvPr/>
            </p:nvSpPr>
            <p:spPr>
              <a:xfrm>
                <a:off x="1216797" y="5118722"/>
                <a:ext cx="3807966" cy="648126"/>
              </a:xfrm>
              <a:prstGeom prst="rect">
                <a:avLst/>
              </a:prstGeom>
              <a:blipFill>
                <a:blip r:embed="rId4"/>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CBBDD139-8541-4589-8AD1-6A8A3BDA5091}"/>
                  </a:ext>
                </a:extLst>
              </p:cNvPr>
              <p:cNvSpPr/>
              <p:nvPr/>
            </p:nvSpPr>
            <p:spPr>
              <a:xfrm>
                <a:off x="7829187" y="4450206"/>
                <a:ext cx="3281218" cy="6108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𝐷𝑢</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𝐷𝑡</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   </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e>
                      </m:d>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𝑣</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𝑢𝑣</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𝑎</m:t>
                          </m:r>
                        </m:den>
                      </m:f>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tan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oMath>
                  </m:oMathPara>
                </a14:m>
                <a:endParaRPr lang="zh-TW" altLang="en-US" dirty="0"/>
              </a:p>
            </p:txBody>
          </p:sp>
        </mc:Choice>
        <mc:Fallback>
          <p:sp>
            <p:nvSpPr>
              <p:cNvPr id="7" name="矩形 6">
                <a:extLst>
                  <a:ext uri="{FF2B5EF4-FFF2-40B4-BE49-F238E27FC236}">
                    <a16:creationId xmlns:a16="http://schemas.microsoft.com/office/drawing/2014/main" id="{CBBDD139-8541-4589-8AD1-6A8A3BDA5091}"/>
                  </a:ext>
                </a:extLst>
              </p:cNvPr>
              <p:cNvSpPr>
                <a:spLocks noRot="1" noChangeAspect="1" noMove="1" noResize="1" noEditPoints="1" noAdjustHandles="1" noChangeArrowheads="1" noChangeShapeType="1" noTextEdit="1"/>
              </p:cNvSpPr>
              <p:nvPr/>
            </p:nvSpPr>
            <p:spPr>
              <a:xfrm>
                <a:off x="7829187" y="4450206"/>
                <a:ext cx="3281218" cy="610873"/>
              </a:xfrm>
              <a:prstGeom prst="rect">
                <a:avLst/>
              </a:prstGeom>
              <a:blipFill>
                <a:blip r:embed="rId5"/>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8" name="矩形 7">
                <a:extLst>
                  <a:ext uri="{FF2B5EF4-FFF2-40B4-BE49-F238E27FC236}">
                    <a16:creationId xmlns:a16="http://schemas.microsoft.com/office/drawing/2014/main" id="{8218B646-88D6-496F-B33C-5A0618136CE7}"/>
                  </a:ext>
                </a:extLst>
              </p:cNvPr>
              <p:cNvSpPr/>
              <p:nvPr/>
            </p:nvSpPr>
            <p:spPr>
              <a:xfrm>
                <a:off x="7829186" y="5118722"/>
                <a:ext cx="3230563" cy="648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𝐷𝑣</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𝐷𝑡</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e>
                      </m:d>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sSup>
                            <m:sSup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sSup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𝑢</m:t>
                              </m:r>
                            </m:e>
                            <m:sup>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sup>
                          </m:sSup>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𝑎</m:t>
                          </m:r>
                        </m:den>
                      </m:f>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tan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oMath>
                  </m:oMathPara>
                </a14:m>
                <a:endParaRPr lang="zh-TW" altLang="en-US" dirty="0"/>
              </a:p>
            </p:txBody>
          </p:sp>
        </mc:Choice>
        <mc:Fallback>
          <p:sp>
            <p:nvSpPr>
              <p:cNvPr id="8" name="矩形 7">
                <a:extLst>
                  <a:ext uri="{FF2B5EF4-FFF2-40B4-BE49-F238E27FC236}">
                    <a16:creationId xmlns:a16="http://schemas.microsoft.com/office/drawing/2014/main" id="{8218B646-88D6-496F-B33C-5A0618136CE7}"/>
                  </a:ext>
                </a:extLst>
              </p:cNvPr>
              <p:cNvSpPr>
                <a:spLocks noRot="1" noChangeAspect="1" noMove="1" noResize="1" noEditPoints="1" noAdjustHandles="1" noChangeArrowheads="1" noChangeShapeType="1" noTextEdit="1"/>
              </p:cNvSpPr>
              <p:nvPr/>
            </p:nvSpPr>
            <p:spPr>
              <a:xfrm>
                <a:off x="7829186" y="5118722"/>
                <a:ext cx="3230563" cy="648126"/>
              </a:xfrm>
              <a:prstGeom prst="rect">
                <a:avLst/>
              </a:prstGeom>
              <a:blipFill>
                <a:blip r:embed="rId6"/>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9" name="矩形 8">
                <a:extLst>
                  <a:ext uri="{FF2B5EF4-FFF2-40B4-BE49-F238E27FC236}">
                    <a16:creationId xmlns:a16="http://schemas.microsoft.com/office/drawing/2014/main" id="{485B1434-3975-4BAE-8DB2-AB1A605AF576}"/>
                  </a:ext>
                </a:extLst>
              </p:cNvPr>
              <p:cNvSpPr/>
              <p:nvPr/>
            </p:nvSpPr>
            <p:spPr>
              <a:xfrm>
                <a:off x="1216797" y="5955233"/>
                <a:ext cx="5506956" cy="6594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𝑥</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sSub>
                        <m:sSub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𝑥</m:t>
                          </m:r>
                        </m:e>
                        <m:sub>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0</m:t>
                          </m:r>
                        </m:sub>
                      </m:sSub>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𝑉</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𝑓</m:t>
                          </m:r>
                        </m:den>
                      </m:f>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𝑓𝑡</m:t>
                          </m:r>
                        </m:e>
                      </m:func>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     </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𝑦</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sSub>
                        <m:sSub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𝑦</m:t>
                          </m:r>
                        </m:e>
                        <m:sub>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0</m:t>
                          </m:r>
                        </m:sub>
                      </m:sSub>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𝑉</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𝑓</m:t>
                          </m:r>
                        </m:den>
                      </m:f>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cos</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𝑓𝑡</m:t>
                              </m:r>
                            </m:e>
                          </m:func>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−1</m:t>
                          </m:r>
                        </m:e>
                      </m:d>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       </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1.23</m:t>
                          </m:r>
                        </m:e>
                      </m:d>
                    </m:oMath>
                  </m:oMathPara>
                </a14:m>
                <a:endParaRPr lang="zh-TW" altLang="en-US" dirty="0"/>
              </a:p>
            </p:txBody>
          </p:sp>
        </mc:Choice>
        <mc:Fallback>
          <p:sp>
            <p:nvSpPr>
              <p:cNvPr id="9" name="矩形 8">
                <a:extLst>
                  <a:ext uri="{FF2B5EF4-FFF2-40B4-BE49-F238E27FC236}">
                    <a16:creationId xmlns:a16="http://schemas.microsoft.com/office/drawing/2014/main" id="{485B1434-3975-4BAE-8DB2-AB1A605AF576}"/>
                  </a:ext>
                </a:extLst>
              </p:cNvPr>
              <p:cNvSpPr>
                <a:spLocks noRot="1" noChangeAspect="1" noMove="1" noResize="1" noEditPoints="1" noAdjustHandles="1" noChangeArrowheads="1" noChangeShapeType="1" noTextEdit="1"/>
              </p:cNvSpPr>
              <p:nvPr/>
            </p:nvSpPr>
            <p:spPr>
              <a:xfrm>
                <a:off x="1216797" y="5955233"/>
                <a:ext cx="5506956" cy="659476"/>
              </a:xfrm>
              <a:prstGeom prst="rect">
                <a:avLst/>
              </a:prstGeom>
              <a:blipFill>
                <a:blip r:embed="rId7"/>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0" name="矩形 9">
                <a:extLst>
                  <a:ext uri="{FF2B5EF4-FFF2-40B4-BE49-F238E27FC236}">
                    <a16:creationId xmlns:a16="http://schemas.microsoft.com/office/drawing/2014/main" id="{6AF7984B-AF27-40E2-AEC6-BC3A55D10687}"/>
                  </a:ext>
                </a:extLst>
              </p:cNvPr>
              <p:cNvSpPr/>
              <p:nvPr/>
            </p:nvSpPr>
            <p:spPr>
              <a:xfrm>
                <a:off x="7625617" y="5955233"/>
                <a:ext cx="3650294" cy="6613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𝜏</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𝜋</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𝑅</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𝑉</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2</m:t>
                          </m:r>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𝜋</m:t>
                          </m:r>
                        </m:num>
                        <m:den>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𝑓</m:t>
                          </m:r>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𝜋</m:t>
                          </m:r>
                        </m:num>
                        <m:den>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𝜙</m:t>
                              </m:r>
                            </m:e>
                          </m:func>
                        </m:den>
                      </m:f>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       </m:t>
                      </m:r>
                      <m:d>
                        <m:dPr>
                          <m:ctrlP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1.24</m:t>
                          </m:r>
                        </m:e>
                      </m:d>
                    </m:oMath>
                  </m:oMathPara>
                </a14:m>
                <a:endParaRPr lang="zh-TW" altLang="en-US" dirty="0"/>
              </a:p>
            </p:txBody>
          </p:sp>
        </mc:Choice>
        <mc:Fallback>
          <p:sp>
            <p:nvSpPr>
              <p:cNvPr id="10" name="矩形 9">
                <a:extLst>
                  <a:ext uri="{FF2B5EF4-FFF2-40B4-BE49-F238E27FC236}">
                    <a16:creationId xmlns:a16="http://schemas.microsoft.com/office/drawing/2014/main" id="{6AF7984B-AF27-40E2-AEC6-BC3A55D10687}"/>
                  </a:ext>
                </a:extLst>
              </p:cNvPr>
              <p:cNvSpPr>
                <a:spLocks noRot="1" noChangeAspect="1" noMove="1" noResize="1" noEditPoints="1" noAdjustHandles="1" noChangeArrowheads="1" noChangeShapeType="1" noTextEdit="1"/>
              </p:cNvSpPr>
              <p:nvPr/>
            </p:nvSpPr>
            <p:spPr>
              <a:xfrm>
                <a:off x="7625617" y="5955233"/>
                <a:ext cx="3650294" cy="661335"/>
              </a:xfrm>
              <a:prstGeom prst="rect">
                <a:avLst/>
              </a:prstGeom>
              <a:blipFill>
                <a:blip r:embed="rId8"/>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1" name="矩形 10">
                <a:extLst>
                  <a:ext uri="{FF2B5EF4-FFF2-40B4-BE49-F238E27FC236}">
                    <a16:creationId xmlns:a16="http://schemas.microsoft.com/office/drawing/2014/main" id="{C99790DB-837F-4734-BF05-31129B911301}"/>
                  </a:ext>
                </a:extLst>
              </p:cNvPr>
              <p:cNvSpPr/>
              <p:nvPr/>
            </p:nvSpPr>
            <p:spPr>
              <a:xfrm>
                <a:off x="6883189" y="4876413"/>
                <a:ext cx="43152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ea typeface="微軟正黑體" panose="020B0604030504040204" pitchFamily="34" charset="-120"/>
                          <a:cs typeface="Arial" panose="020B0604020202020204" pitchFamily="34" charset="0"/>
                        </a:rPr>
                        <m:t>→</m:t>
                      </m:r>
                    </m:oMath>
                  </m:oMathPara>
                </a14:m>
                <a:endParaRPr lang="zh-TW" altLang="en-US" dirty="0"/>
              </a:p>
            </p:txBody>
          </p:sp>
        </mc:Choice>
        <mc:Fallback>
          <p:sp>
            <p:nvSpPr>
              <p:cNvPr id="11" name="矩形 10">
                <a:extLst>
                  <a:ext uri="{FF2B5EF4-FFF2-40B4-BE49-F238E27FC236}">
                    <a16:creationId xmlns:a16="http://schemas.microsoft.com/office/drawing/2014/main" id="{C99790DB-837F-4734-BF05-31129B911301}"/>
                  </a:ext>
                </a:extLst>
              </p:cNvPr>
              <p:cNvSpPr>
                <a:spLocks noRot="1" noChangeAspect="1" noMove="1" noResize="1" noEditPoints="1" noAdjustHandles="1" noChangeArrowheads="1" noChangeShapeType="1" noTextEdit="1"/>
              </p:cNvSpPr>
              <p:nvPr/>
            </p:nvSpPr>
            <p:spPr>
              <a:xfrm>
                <a:off x="6883189" y="4876413"/>
                <a:ext cx="431528" cy="369332"/>
              </a:xfrm>
              <a:prstGeom prst="rect">
                <a:avLst/>
              </a:prstGeom>
              <a:blipFill>
                <a:blip r:embed="rId9"/>
                <a:stretch>
                  <a:fillRect/>
                </a:stretch>
              </a:blipFill>
            </p:spPr>
            <p:txBody>
              <a:bodyPr/>
              <a:lstStyle/>
              <a:p>
                <a:r>
                  <a:rPr lang="en-AU">
                    <a:noFill/>
                  </a:rPr>
                  <a:t> </a:t>
                </a:r>
              </a:p>
            </p:txBody>
          </p:sp>
        </mc:Fallback>
      </mc:AlternateContent>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7AF265CF-982E-4F32-9E45-B7D090B0A935}"/>
                  </a:ext>
                </a:extLst>
              </p:cNvPr>
              <p:cNvSpPr/>
              <p:nvPr/>
            </p:nvSpPr>
            <p:spPr>
              <a:xfrm>
                <a:off x="6656735" y="5120517"/>
                <a:ext cx="843821"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b="0" i="1" dirty="0" smtClean="0">
                          <a:solidFill>
                            <a:srgbClr val="FF0000"/>
                          </a:solidFill>
                          <a:latin typeface="Cambria Math" panose="02040503050406030204" pitchFamily="18" charset="0"/>
                          <a:ea typeface="微軟正黑體" panose="020B0604030504040204" pitchFamily="34" charset="-120"/>
                          <a:cs typeface="Arial" panose="020B0604020202020204" pitchFamily="34" charset="0"/>
                        </a:rPr>
                        <m:t>𝑤</m:t>
                      </m:r>
                      <m:r>
                        <a:rPr lang="en-US" altLang="zh-TW" b="0" i="1" dirty="0" smtClean="0">
                          <a:solidFill>
                            <a:srgbClr val="FF0000"/>
                          </a:solidFill>
                          <a:latin typeface="Cambria Math" panose="02040503050406030204" pitchFamily="18" charset="0"/>
                          <a:ea typeface="微軟正黑體" panose="020B0604030504040204" pitchFamily="34" charset="-120"/>
                          <a:cs typeface="Arial" panose="020B0604020202020204" pitchFamily="34" charset="0"/>
                        </a:rPr>
                        <m:t>=0</m:t>
                      </m:r>
                    </m:oMath>
                  </m:oMathPara>
                </a14:m>
                <a:endParaRPr lang="en-US" altLang="zh-TW" b="0" dirty="0">
                  <a:solidFill>
                    <a:srgbClr val="FF0000"/>
                  </a:solidFill>
                  <a:ea typeface="微軟正黑體" panose="020B0604030504040204" pitchFamily="34" charset="-12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TW" b="0" i="1" smtClean="0">
                          <a:solidFill>
                            <a:srgbClr val="FF0000"/>
                          </a:solidFill>
                          <a:latin typeface="Cambria Math" panose="02040503050406030204" pitchFamily="18" charset="0"/>
                        </a:rPr>
                        <m:t>𝑟</m:t>
                      </m:r>
                      <m:r>
                        <a:rPr lang="en-US" altLang="zh-TW" b="0" i="1" smtClean="0">
                          <a:solidFill>
                            <a:srgbClr val="FF0000"/>
                          </a:solidFill>
                          <a:latin typeface="Cambria Math" panose="02040503050406030204" pitchFamily="18" charset="0"/>
                          <a:ea typeface="Cambria Math" panose="02040503050406030204" pitchFamily="18" charset="0"/>
                        </a:rPr>
                        <m:t>≈</m:t>
                      </m:r>
                      <m:r>
                        <a:rPr lang="en-US" altLang="zh-TW" b="0" i="1" smtClean="0">
                          <a:solidFill>
                            <a:srgbClr val="FF0000"/>
                          </a:solidFill>
                          <a:latin typeface="Cambria Math" panose="02040503050406030204" pitchFamily="18" charset="0"/>
                          <a:ea typeface="Cambria Math" panose="02040503050406030204" pitchFamily="18" charset="0"/>
                        </a:rPr>
                        <m:t>𝑎</m:t>
                      </m:r>
                    </m:oMath>
                  </m:oMathPara>
                </a14:m>
                <a:endParaRPr lang="zh-TW" altLang="en-US" dirty="0">
                  <a:solidFill>
                    <a:srgbClr val="FF0000"/>
                  </a:solidFill>
                </a:endParaRPr>
              </a:p>
            </p:txBody>
          </p:sp>
        </mc:Choice>
        <mc:Fallback>
          <p:sp>
            <p:nvSpPr>
              <p:cNvPr id="12" name="矩形 11">
                <a:extLst>
                  <a:ext uri="{FF2B5EF4-FFF2-40B4-BE49-F238E27FC236}">
                    <a16:creationId xmlns:a16="http://schemas.microsoft.com/office/drawing/2014/main" id="{7AF265CF-982E-4F32-9E45-B7D090B0A935}"/>
                  </a:ext>
                </a:extLst>
              </p:cNvPr>
              <p:cNvSpPr>
                <a:spLocks noRot="1" noChangeAspect="1" noMove="1" noResize="1" noEditPoints="1" noAdjustHandles="1" noChangeArrowheads="1" noChangeShapeType="1" noTextEdit="1"/>
              </p:cNvSpPr>
              <p:nvPr/>
            </p:nvSpPr>
            <p:spPr>
              <a:xfrm>
                <a:off x="6656735" y="5120517"/>
                <a:ext cx="843821" cy="646331"/>
              </a:xfrm>
              <a:prstGeom prst="rect">
                <a:avLst/>
              </a:prstGeom>
              <a:blipFill>
                <a:blip r:embed="rId10"/>
                <a:stretch>
                  <a:fillRect/>
                </a:stretch>
              </a:blipFill>
            </p:spPr>
            <p:txBody>
              <a:bodyPr/>
              <a:lstStyle/>
              <a:p>
                <a:r>
                  <a:rPr lang="en-AU">
                    <a:noFill/>
                  </a:rPr>
                  <a:t> </a:t>
                </a:r>
              </a:p>
            </p:txBody>
          </p:sp>
        </mc:Fallback>
      </mc:AlternateContent>
      <p:sp>
        <p:nvSpPr>
          <p:cNvPr id="13" name="矩形: 圓角 12">
            <a:extLst>
              <a:ext uri="{FF2B5EF4-FFF2-40B4-BE49-F238E27FC236}">
                <a16:creationId xmlns:a16="http://schemas.microsoft.com/office/drawing/2014/main" id="{2E600C54-5DCE-4F56-AF19-3A011D41733D}"/>
              </a:ext>
            </a:extLst>
          </p:cNvPr>
          <p:cNvSpPr/>
          <p:nvPr/>
        </p:nvSpPr>
        <p:spPr>
          <a:xfrm>
            <a:off x="1105049" y="4171272"/>
            <a:ext cx="10247417" cy="2461471"/>
          </a:xfrm>
          <a:prstGeom prst="roundRect">
            <a:avLst>
              <a:gd name="adj" fmla="val 726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BF56D5ED-D839-43FF-9A78-643C1C5CCE7B}"/>
              </a:ext>
            </a:extLst>
          </p:cNvPr>
          <p:cNvSpPr/>
          <p:nvPr/>
        </p:nvSpPr>
        <p:spPr>
          <a:xfrm>
            <a:off x="9904336" y="4445709"/>
            <a:ext cx="1155414" cy="1316642"/>
          </a:xfrm>
          <a:prstGeom prst="roundRect">
            <a:avLst>
              <a:gd name="adj" fmla="val 10756"/>
            </a:avLst>
          </a:prstGeom>
          <a:solidFill>
            <a:srgbClr val="0070C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a:extLst>
              <a:ext uri="{FF2B5EF4-FFF2-40B4-BE49-F238E27FC236}">
                <a16:creationId xmlns:a16="http://schemas.microsoft.com/office/drawing/2014/main" id="{5DD4113E-B1D0-41F8-85F6-147895243DFF}"/>
              </a:ext>
            </a:extLst>
          </p:cNvPr>
          <p:cNvSpPr/>
          <p:nvPr/>
        </p:nvSpPr>
        <p:spPr>
          <a:xfrm>
            <a:off x="8456226" y="4171272"/>
            <a:ext cx="1531188" cy="369332"/>
          </a:xfrm>
          <a:prstGeom prst="rect">
            <a:avLst/>
          </a:prstGeom>
        </p:spPr>
        <p:txBody>
          <a:bodyPr wrap="none">
            <a:spAutoFit/>
          </a:bodyPr>
          <a:lstStyle/>
          <a:p>
            <a:r>
              <a:rPr lang="en-US" altLang="zh-TW" dirty="0">
                <a:solidFill>
                  <a:schemeClr val="accent4">
                    <a:lumMod val="75000"/>
                  </a:schemeClr>
                </a:solidFill>
                <a:latin typeface="Arial" panose="020B0604020202020204" pitchFamily="34" charset="0"/>
                <a:ea typeface="微軟正黑體" panose="020B0604030504040204" pitchFamily="34" charset="-120"/>
                <a:cs typeface="Arial" panose="020B0604020202020204" pitchFamily="34" charset="0"/>
              </a:rPr>
              <a:t>Coriolis force</a:t>
            </a:r>
            <a:endParaRPr lang="zh-TW" altLang="en-US" dirty="0">
              <a:solidFill>
                <a:schemeClr val="accent4">
                  <a:lumMod val="75000"/>
                </a:schemeClr>
              </a:solidFill>
            </a:endParaRPr>
          </a:p>
        </p:txBody>
      </p:sp>
      <p:sp>
        <p:nvSpPr>
          <p:cNvPr id="18" name="矩形 17">
            <a:extLst>
              <a:ext uri="{FF2B5EF4-FFF2-40B4-BE49-F238E27FC236}">
                <a16:creationId xmlns:a16="http://schemas.microsoft.com/office/drawing/2014/main" id="{99E627CF-1DB8-45CE-B2C6-F51088441124}"/>
              </a:ext>
            </a:extLst>
          </p:cNvPr>
          <p:cNvSpPr/>
          <p:nvPr/>
        </p:nvSpPr>
        <p:spPr>
          <a:xfrm>
            <a:off x="9904336" y="4171272"/>
            <a:ext cx="1197764" cy="369332"/>
          </a:xfrm>
          <a:prstGeom prst="rect">
            <a:avLst/>
          </a:prstGeom>
        </p:spPr>
        <p:txBody>
          <a:bodyPr wrap="none">
            <a:spAutoFit/>
          </a:bodyPr>
          <a:lstStyle/>
          <a:p>
            <a:r>
              <a:rPr lang="en-US" altLang="zh-TW" dirty="0">
                <a:solidFill>
                  <a:srgbClr val="0070C0"/>
                </a:solidFill>
                <a:latin typeface="Arial" panose="020B0604020202020204" pitchFamily="34" charset="0"/>
                <a:ea typeface="微軟正黑體" panose="020B0604030504040204" pitchFamily="34" charset="-120"/>
                <a:cs typeface="Arial" panose="020B0604020202020204" pitchFamily="34" charset="0"/>
              </a:rPr>
              <a:t>Curvature</a:t>
            </a:r>
            <a:endParaRPr lang="zh-TW" altLang="en-US" dirty="0">
              <a:solidFill>
                <a:srgbClr val="0070C0"/>
              </a:solidFill>
            </a:endParaRPr>
          </a:p>
        </p:txBody>
      </p:sp>
    </p:spTree>
    <p:extLst>
      <p:ext uri="{BB962C8B-B14F-4D97-AF65-F5344CB8AC3E}">
        <p14:creationId xmlns:p14="http://schemas.microsoft.com/office/powerpoint/2010/main" val="2822222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3F94F094-A344-4118-9032-487EB627715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3599" y="1967464"/>
            <a:ext cx="6022401" cy="3980908"/>
          </a:xfrm>
          <a:prstGeom prst="rect">
            <a:avLst/>
          </a:prstGeom>
        </p:spPr>
      </p:pic>
      <p:pic>
        <p:nvPicPr>
          <p:cNvPr id="9" name="圖片 8">
            <a:extLst>
              <a:ext uri="{FF2B5EF4-FFF2-40B4-BE49-F238E27FC236}">
                <a16:creationId xmlns:a16="http://schemas.microsoft.com/office/drawing/2014/main" id="{4AB01FCB-82DA-4353-AD1B-C062F7E5490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967464"/>
            <a:ext cx="6022401" cy="3980908"/>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4484015-95D5-447F-B4BB-7259ABBAD9C9}"/>
                  </a:ext>
                </a:extLst>
              </p:cNvPr>
              <p:cNvSpPr/>
              <p:nvPr/>
            </p:nvSpPr>
            <p:spPr>
              <a:xfrm>
                <a:off x="453315" y="491059"/>
                <a:ext cx="2277611" cy="461665"/>
              </a:xfrm>
              <a:prstGeom prst="rect">
                <a:avLst/>
              </a:prstGeom>
            </p:spPr>
            <p:txBody>
              <a:bodyPr wrap="none">
                <a:spAutoFit/>
              </a:bodyPr>
              <a:lstStyle/>
              <a:p>
                <a:r>
                  <a:rPr lang="en-US" altLang="zh-TW" sz="2400" dirty="0">
                    <a:latin typeface="Arial" panose="020B0604020202020204" pitchFamily="34" charset="0"/>
                    <a:ea typeface="微軟正黑體" panose="020B0604030504040204" pitchFamily="34" charset="-120"/>
                    <a:cs typeface="Arial" panose="020B0604020202020204" pitchFamily="34" charset="0"/>
                  </a:rPr>
                  <a:t>(a) </a:t>
                </a:r>
                <a14:m>
                  <m:oMath xmlns:m="http://schemas.openxmlformats.org/officeDocument/2006/math">
                    <m:r>
                      <a:rPr lang="en-US" altLang="zh-TW" sz="2400" b="0" i="1" smtClean="0">
                        <a:latin typeface="Cambria Math" panose="02040503050406030204" pitchFamily="18" charset="0"/>
                        <a:ea typeface="微軟正黑體" panose="020B0604030504040204" pitchFamily="34" charset="-120"/>
                        <a:cs typeface="Arial" panose="020B0604020202020204" pitchFamily="34" charset="0"/>
                      </a:rPr>
                      <m:t>𝑣</m:t>
                    </m:r>
                  </m:oMath>
                </a14:m>
                <a:r>
                  <a:rPr lang="zh-TW" altLang="en-US" sz="2400" dirty="0">
                    <a:latin typeface="Arial" panose="020B0604020202020204" pitchFamily="34" charset="0"/>
                    <a:cs typeface="Arial" panose="020B0604020202020204" pitchFamily="34" charset="0"/>
                  </a:rPr>
                  <a:t> </a:t>
                </a:r>
                <a:r>
                  <a:rPr lang="en-US" altLang="zh-TW" sz="2400" dirty="0">
                    <a:latin typeface="Arial" panose="020B0604020202020204" pitchFamily="34" charset="0"/>
                    <a:cs typeface="Arial" panose="020B0604020202020204" pitchFamily="34" charset="0"/>
                  </a:rPr>
                  <a:t>= 40 m s</a:t>
                </a:r>
                <a:r>
                  <a:rPr lang="en-US" altLang="zh-TW" sz="2400" baseline="30000" dirty="0">
                    <a:latin typeface="Arial" panose="020B0604020202020204" pitchFamily="34" charset="0"/>
                    <a:cs typeface="Arial" panose="020B0604020202020204" pitchFamily="34" charset="0"/>
                  </a:rPr>
                  <a:t>-1</a:t>
                </a:r>
                <a:endParaRPr lang="zh-TW" altLang="en-US" sz="2400" dirty="0">
                  <a:latin typeface="Arial" panose="020B0604020202020204" pitchFamily="34" charset="0"/>
                  <a:cs typeface="Arial" panose="020B0604020202020204" pitchFamily="34" charset="0"/>
                </a:endParaRPr>
              </a:p>
            </p:txBody>
          </p:sp>
        </mc:Choice>
        <mc:Fallback xmlns="">
          <p:sp>
            <p:nvSpPr>
              <p:cNvPr id="12" name="矩形 11">
                <a:extLst>
                  <a:ext uri="{FF2B5EF4-FFF2-40B4-BE49-F238E27FC236}">
                    <a16:creationId xmlns:a16="http://schemas.microsoft.com/office/drawing/2014/main" id="{34484015-95D5-447F-B4BB-7259ABBAD9C9}"/>
                  </a:ext>
                </a:extLst>
              </p:cNvPr>
              <p:cNvSpPr>
                <a:spLocks noRot="1" noChangeAspect="1" noMove="1" noResize="1" noEditPoints="1" noAdjustHandles="1" noChangeArrowheads="1" noChangeShapeType="1" noTextEdit="1"/>
              </p:cNvSpPr>
              <p:nvPr/>
            </p:nvSpPr>
            <p:spPr>
              <a:xfrm>
                <a:off x="453315" y="491059"/>
                <a:ext cx="2277611" cy="461665"/>
              </a:xfrm>
              <a:prstGeom prst="rect">
                <a:avLst/>
              </a:prstGeom>
              <a:blipFill>
                <a:blip r:embed="rId4"/>
                <a:stretch>
                  <a:fillRect l="-4011" t="-9333" r="-535" b="-32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6112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32AC09F9-2AC4-4200-8670-D2A2DB1FD21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4401" y="1966336"/>
            <a:ext cx="6024000" cy="3981965"/>
          </a:xfrm>
          <a:prstGeom prst="rect">
            <a:avLst/>
          </a:prstGeom>
        </p:spPr>
      </p:pic>
      <p:pic>
        <p:nvPicPr>
          <p:cNvPr id="6" name="圖片 5">
            <a:extLst>
              <a:ext uri="{FF2B5EF4-FFF2-40B4-BE49-F238E27FC236}">
                <a16:creationId xmlns:a16="http://schemas.microsoft.com/office/drawing/2014/main" id="{B17518AC-E0BD-45BF-BC43-E03317BC01F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800" y="1967533"/>
            <a:ext cx="6024000" cy="3981965"/>
          </a:xfrm>
          <a:prstGeom prst="rect">
            <a:avLst/>
          </a:prstGeom>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34484015-95D5-447F-B4BB-7259ABBAD9C9}"/>
                  </a:ext>
                </a:extLst>
              </p:cNvPr>
              <p:cNvSpPr/>
              <p:nvPr/>
            </p:nvSpPr>
            <p:spPr>
              <a:xfrm>
                <a:off x="453315" y="491059"/>
                <a:ext cx="2277611" cy="461665"/>
              </a:xfrm>
              <a:prstGeom prst="rect">
                <a:avLst/>
              </a:prstGeom>
            </p:spPr>
            <p:txBody>
              <a:bodyPr wrap="none">
                <a:spAutoFit/>
              </a:bodyPr>
              <a:lstStyle/>
              <a:p>
                <a:r>
                  <a:rPr lang="en-US" altLang="zh-TW" sz="2400" dirty="0">
                    <a:latin typeface="Arial" panose="020B0604020202020204" pitchFamily="34" charset="0"/>
                    <a:ea typeface="微軟正黑體" panose="020B0604030504040204" pitchFamily="34" charset="-120"/>
                    <a:cs typeface="Arial" panose="020B0604020202020204" pitchFamily="34" charset="0"/>
                  </a:rPr>
                  <a:t>(b) </a:t>
                </a:r>
                <a14:m>
                  <m:oMath xmlns:m="http://schemas.openxmlformats.org/officeDocument/2006/math">
                    <m:r>
                      <a:rPr lang="en-US" altLang="zh-TW" sz="2400" b="0" i="1" smtClean="0">
                        <a:latin typeface="Cambria Math" panose="02040503050406030204" pitchFamily="18" charset="0"/>
                        <a:ea typeface="微軟正黑體" panose="020B0604030504040204" pitchFamily="34" charset="-120"/>
                        <a:cs typeface="Arial" panose="020B0604020202020204" pitchFamily="34" charset="0"/>
                      </a:rPr>
                      <m:t>𝑣</m:t>
                    </m:r>
                  </m:oMath>
                </a14:m>
                <a:r>
                  <a:rPr lang="zh-TW" altLang="en-US" sz="2400" dirty="0">
                    <a:latin typeface="Arial" panose="020B0604020202020204" pitchFamily="34" charset="0"/>
                    <a:cs typeface="Arial" panose="020B0604020202020204" pitchFamily="34" charset="0"/>
                  </a:rPr>
                  <a:t> </a:t>
                </a:r>
                <a:r>
                  <a:rPr lang="en-US" altLang="zh-TW" sz="2400" dirty="0">
                    <a:latin typeface="Arial" panose="020B0604020202020204" pitchFamily="34" charset="0"/>
                    <a:cs typeface="Arial" panose="020B0604020202020204" pitchFamily="34" charset="0"/>
                  </a:rPr>
                  <a:t>= 80 m s</a:t>
                </a:r>
                <a:r>
                  <a:rPr lang="en-US" altLang="zh-TW" sz="2400" baseline="30000" dirty="0">
                    <a:latin typeface="Arial" panose="020B0604020202020204" pitchFamily="34" charset="0"/>
                    <a:cs typeface="Arial" panose="020B0604020202020204" pitchFamily="34" charset="0"/>
                  </a:rPr>
                  <a:t>-1</a:t>
                </a:r>
                <a:endParaRPr lang="zh-TW" altLang="en-US" sz="2400" dirty="0">
                  <a:latin typeface="Arial" panose="020B0604020202020204" pitchFamily="34" charset="0"/>
                  <a:cs typeface="Arial" panose="020B0604020202020204" pitchFamily="34" charset="0"/>
                </a:endParaRPr>
              </a:p>
            </p:txBody>
          </p:sp>
        </mc:Choice>
        <mc:Fallback xmlns="">
          <p:sp>
            <p:nvSpPr>
              <p:cNvPr id="12" name="矩形 11">
                <a:extLst>
                  <a:ext uri="{FF2B5EF4-FFF2-40B4-BE49-F238E27FC236}">
                    <a16:creationId xmlns:a16="http://schemas.microsoft.com/office/drawing/2014/main" id="{34484015-95D5-447F-B4BB-7259ABBAD9C9}"/>
                  </a:ext>
                </a:extLst>
              </p:cNvPr>
              <p:cNvSpPr>
                <a:spLocks noRot="1" noChangeAspect="1" noMove="1" noResize="1" noEditPoints="1" noAdjustHandles="1" noChangeArrowheads="1" noChangeShapeType="1" noTextEdit="1"/>
              </p:cNvSpPr>
              <p:nvPr/>
            </p:nvSpPr>
            <p:spPr>
              <a:xfrm>
                <a:off x="453315" y="491059"/>
                <a:ext cx="2277611" cy="461665"/>
              </a:xfrm>
              <a:prstGeom prst="rect">
                <a:avLst/>
              </a:prstGeom>
              <a:blipFill>
                <a:blip r:embed="rId4"/>
                <a:stretch>
                  <a:fillRect l="-4011" t="-9333" r="-535" b="-32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9344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04206238-BA91-4B1D-AC0F-EE4AC81703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2739" y="1979492"/>
            <a:ext cx="6024000" cy="3985343"/>
          </a:xfrm>
          <a:prstGeom prst="rect">
            <a:avLst/>
          </a:prstGeom>
        </p:spPr>
      </p:pic>
      <p:pic>
        <p:nvPicPr>
          <p:cNvPr id="7" name="圖片 6">
            <a:extLst>
              <a:ext uri="{FF2B5EF4-FFF2-40B4-BE49-F238E27FC236}">
                <a16:creationId xmlns:a16="http://schemas.microsoft.com/office/drawing/2014/main" id="{DE358903-84DF-4C51-89E5-7240F88811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62" y="1981181"/>
            <a:ext cx="6024000" cy="3981965"/>
          </a:xfrm>
          <a:prstGeom prst="rect">
            <a:avLst/>
          </a:prstGeom>
        </p:spPr>
      </p:pic>
      <p:sp>
        <p:nvSpPr>
          <p:cNvPr id="12" name="矩形 11">
            <a:extLst>
              <a:ext uri="{FF2B5EF4-FFF2-40B4-BE49-F238E27FC236}">
                <a16:creationId xmlns:a16="http://schemas.microsoft.com/office/drawing/2014/main" id="{34484015-95D5-447F-B4BB-7259ABBAD9C9}"/>
              </a:ext>
            </a:extLst>
          </p:cNvPr>
          <p:cNvSpPr/>
          <p:nvPr/>
        </p:nvSpPr>
        <p:spPr>
          <a:xfrm>
            <a:off x="453315" y="491059"/>
            <a:ext cx="2768707" cy="461665"/>
          </a:xfrm>
          <a:prstGeom prst="rect">
            <a:avLst/>
          </a:prstGeom>
        </p:spPr>
        <p:txBody>
          <a:bodyPr wrap="none">
            <a:spAutoFit/>
          </a:bodyPr>
          <a:lstStyle/>
          <a:p>
            <a:r>
              <a:rPr lang="en-US" altLang="zh-TW" sz="2400" dirty="0">
                <a:latin typeface="Arial" panose="020B0604020202020204" pitchFamily="34" charset="0"/>
                <a:ea typeface="微軟正黑體" panose="020B0604030504040204" pitchFamily="34" charset="-120"/>
                <a:cs typeface="Arial" panose="020B0604020202020204" pitchFamily="34" charset="0"/>
              </a:rPr>
              <a:t>(b) One Full Circuit</a:t>
            </a:r>
            <a:endParaRPr lang="zh-TW" altLang="en-US" sz="24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B225276B-91BF-4398-94C7-F7A10CA8BD59}"/>
                  </a:ext>
                </a:extLst>
              </p:cNvPr>
              <p:cNvSpPr/>
              <p:nvPr/>
            </p:nvSpPr>
            <p:spPr>
              <a:xfrm>
                <a:off x="7090021" y="491059"/>
                <a:ext cx="4029436" cy="724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𝜏</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𝜋</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num>
                        <m:den>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𝑉</m:t>
                          </m:r>
                        </m:den>
                      </m:f>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𝜋</m:t>
                          </m:r>
                        </m:num>
                        <m:den>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𝑓</m:t>
                          </m:r>
                        </m:den>
                      </m:f>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𝜋</m:t>
                          </m:r>
                        </m:num>
                        <m:den>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Ω</m:t>
                          </m:r>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sin</m:t>
                              </m:r>
                            </m:fName>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𝜙</m:t>
                              </m:r>
                            </m:e>
                          </m:func>
                        </m:den>
                      </m:f>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d>
                        <m:d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d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1.24</m:t>
                          </m:r>
                        </m:e>
                      </m:d>
                    </m:oMath>
                  </m:oMathPara>
                </a14:m>
                <a:endParaRPr lang="zh-TW" altLang="en-US" sz="2000" dirty="0"/>
              </a:p>
            </p:txBody>
          </p:sp>
        </mc:Choice>
        <mc:Fallback xmlns="">
          <p:sp>
            <p:nvSpPr>
              <p:cNvPr id="9" name="矩形 8">
                <a:extLst>
                  <a:ext uri="{FF2B5EF4-FFF2-40B4-BE49-F238E27FC236}">
                    <a16:creationId xmlns:a16="http://schemas.microsoft.com/office/drawing/2014/main" id="{B225276B-91BF-4398-94C7-F7A10CA8BD59}"/>
                  </a:ext>
                </a:extLst>
              </p:cNvPr>
              <p:cNvSpPr>
                <a:spLocks noRot="1" noChangeAspect="1" noMove="1" noResize="1" noEditPoints="1" noAdjustHandles="1" noChangeArrowheads="1" noChangeShapeType="1" noTextEdit="1"/>
              </p:cNvSpPr>
              <p:nvPr/>
            </p:nvSpPr>
            <p:spPr>
              <a:xfrm>
                <a:off x="7090021" y="491059"/>
                <a:ext cx="4029436" cy="724494"/>
              </a:xfrm>
              <a:prstGeom prst="rect">
                <a:avLst/>
              </a:prstGeom>
              <a:blipFill>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576257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64855C13-71F8-436D-85C6-5939498AA7E6}"/>
              </a:ext>
            </a:extLst>
          </p:cNvPr>
          <p:cNvSpPr/>
          <p:nvPr/>
        </p:nvSpPr>
        <p:spPr>
          <a:xfrm>
            <a:off x="10789052" y="134287"/>
            <a:ext cx="1402948" cy="369332"/>
          </a:xfrm>
          <a:prstGeom prst="rect">
            <a:avLst/>
          </a:prstGeom>
        </p:spPr>
        <p:txBody>
          <a:bodyPr wrap="none">
            <a:spAutoFit/>
          </a:bodyPr>
          <a:lstStyle/>
          <a:p>
            <a:r>
              <a:rPr lang="en-US" altLang="zh-TW" b="1" dirty="0">
                <a:latin typeface="Arial" panose="020B0604020202020204" pitchFamily="34" charset="0"/>
                <a:ea typeface="微軟正黑體" panose="020B0604030504040204" pitchFamily="34" charset="-120"/>
                <a:cs typeface="Arial" panose="020B0604020202020204" pitchFamily="34" charset="0"/>
              </a:rPr>
              <a:t>coriolis.py</a:t>
            </a:r>
            <a:r>
              <a:rPr lang="en-US" altLang="zh-TW" dirty="0">
                <a:latin typeface="Arial" panose="020B0604020202020204" pitchFamily="34" charset="0"/>
                <a:ea typeface="微軟正黑體" panose="020B0604030504040204" pitchFamily="34" charset="-120"/>
                <a:cs typeface="Arial" panose="020B0604020202020204" pitchFamily="34" charset="0"/>
              </a:rPr>
              <a:t> </a:t>
            </a:r>
            <a:endParaRPr lang="zh-TW" altLang="en-US" dirty="0"/>
          </a:p>
        </p:txBody>
      </p:sp>
      <p:pic>
        <p:nvPicPr>
          <p:cNvPr id="16" name="圖片 15">
            <a:extLst>
              <a:ext uri="{FF2B5EF4-FFF2-40B4-BE49-F238E27FC236}">
                <a16:creationId xmlns:a16="http://schemas.microsoft.com/office/drawing/2014/main" id="{6FF7134D-7604-4C08-8A43-DC487175C9A0}"/>
              </a:ext>
            </a:extLst>
          </p:cNvPr>
          <p:cNvPicPr>
            <a:picLocks noChangeAspect="1"/>
          </p:cNvPicPr>
          <p:nvPr/>
        </p:nvPicPr>
        <p:blipFill>
          <a:blip r:embed="rId3"/>
          <a:stretch>
            <a:fillRect/>
          </a:stretch>
        </p:blipFill>
        <p:spPr>
          <a:xfrm>
            <a:off x="0" y="0"/>
            <a:ext cx="10076731" cy="6858000"/>
          </a:xfrm>
          <a:prstGeom prst="rect">
            <a:avLst/>
          </a:prstGeom>
        </p:spPr>
      </p:pic>
      <p:sp>
        <p:nvSpPr>
          <p:cNvPr id="36" name="矩形 35">
            <a:extLst>
              <a:ext uri="{FF2B5EF4-FFF2-40B4-BE49-F238E27FC236}">
                <a16:creationId xmlns:a16="http://schemas.microsoft.com/office/drawing/2014/main" id="{943B07D4-8754-4604-A712-87B9BAC3DC2D}"/>
              </a:ext>
            </a:extLst>
          </p:cNvPr>
          <p:cNvSpPr/>
          <p:nvPr/>
        </p:nvSpPr>
        <p:spPr>
          <a:xfrm>
            <a:off x="7254496" y="3766623"/>
            <a:ext cx="582211"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Plot</a:t>
            </a:r>
            <a:endParaRPr lang="zh-TW" altLang="en-US" dirty="0"/>
          </a:p>
        </p:txBody>
      </p:sp>
      <p:sp>
        <p:nvSpPr>
          <p:cNvPr id="35" name="矩形: 圓角 34">
            <a:extLst>
              <a:ext uri="{FF2B5EF4-FFF2-40B4-BE49-F238E27FC236}">
                <a16:creationId xmlns:a16="http://schemas.microsoft.com/office/drawing/2014/main" id="{510C6375-730A-4DD2-A875-F91136A496E4}"/>
              </a:ext>
            </a:extLst>
          </p:cNvPr>
          <p:cNvSpPr/>
          <p:nvPr/>
        </p:nvSpPr>
        <p:spPr>
          <a:xfrm>
            <a:off x="0" y="591671"/>
            <a:ext cx="7160881" cy="1497910"/>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a:extLst>
              <a:ext uri="{FF2B5EF4-FFF2-40B4-BE49-F238E27FC236}">
                <a16:creationId xmlns:a16="http://schemas.microsoft.com/office/drawing/2014/main" id="{253EA7B2-3C01-4C99-A141-A9F4ED3398C4}"/>
              </a:ext>
            </a:extLst>
          </p:cNvPr>
          <p:cNvSpPr/>
          <p:nvPr/>
        </p:nvSpPr>
        <p:spPr>
          <a:xfrm>
            <a:off x="7160881" y="1401491"/>
            <a:ext cx="1351652"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Import data</a:t>
            </a:r>
            <a:endParaRPr lang="zh-TW" altLang="en-US" dirty="0"/>
          </a:p>
        </p:txBody>
      </p:sp>
      <p:sp>
        <p:nvSpPr>
          <p:cNvPr id="23" name="矩形: 圓角 22">
            <a:extLst>
              <a:ext uri="{FF2B5EF4-FFF2-40B4-BE49-F238E27FC236}">
                <a16:creationId xmlns:a16="http://schemas.microsoft.com/office/drawing/2014/main" id="{AD2FDD34-8B1E-46F0-8743-70CC3D95E0A3}"/>
              </a:ext>
            </a:extLst>
          </p:cNvPr>
          <p:cNvSpPr/>
          <p:nvPr/>
        </p:nvSpPr>
        <p:spPr>
          <a:xfrm>
            <a:off x="0" y="2089582"/>
            <a:ext cx="7160881" cy="426916"/>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B9A20ECB-1406-48B7-B6DE-7594C4CB3DF7}"/>
              </a:ext>
            </a:extLst>
          </p:cNvPr>
          <p:cNvSpPr/>
          <p:nvPr/>
        </p:nvSpPr>
        <p:spPr>
          <a:xfrm>
            <a:off x="7186529" y="2029563"/>
            <a:ext cx="1326004"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Solve ODE</a:t>
            </a:r>
            <a:endParaRPr lang="zh-TW" altLang="en-US" dirty="0"/>
          </a:p>
        </p:txBody>
      </p:sp>
      <p:sp>
        <p:nvSpPr>
          <p:cNvPr id="24" name="矩形: 圓角 23">
            <a:extLst>
              <a:ext uri="{FF2B5EF4-FFF2-40B4-BE49-F238E27FC236}">
                <a16:creationId xmlns:a16="http://schemas.microsoft.com/office/drawing/2014/main" id="{B5CFEE95-39EB-4D76-9CE6-C1DC63B35018}"/>
              </a:ext>
            </a:extLst>
          </p:cNvPr>
          <p:cNvSpPr/>
          <p:nvPr/>
        </p:nvSpPr>
        <p:spPr>
          <a:xfrm>
            <a:off x="0" y="2516499"/>
            <a:ext cx="7160881" cy="642294"/>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BBD8E1B-7B7E-464A-9B9F-824D3646EADA}"/>
              </a:ext>
            </a:extLst>
          </p:cNvPr>
          <p:cNvSpPr/>
          <p:nvPr/>
        </p:nvSpPr>
        <p:spPr>
          <a:xfrm>
            <a:off x="7160881" y="2712940"/>
            <a:ext cx="1757917"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Rad. To degree</a:t>
            </a:r>
            <a:endParaRPr lang="zh-TW" altLang="en-US" dirty="0"/>
          </a:p>
        </p:txBody>
      </p:sp>
      <p:sp>
        <p:nvSpPr>
          <p:cNvPr id="32" name="矩形: 圓角 31">
            <a:extLst>
              <a:ext uri="{FF2B5EF4-FFF2-40B4-BE49-F238E27FC236}">
                <a16:creationId xmlns:a16="http://schemas.microsoft.com/office/drawing/2014/main" id="{806D21BC-E6DC-432C-A899-7A2850B7BE4F}"/>
              </a:ext>
            </a:extLst>
          </p:cNvPr>
          <p:cNvSpPr/>
          <p:nvPr/>
        </p:nvSpPr>
        <p:spPr>
          <a:xfrm flipV="1">
            <a:off x="0" y="3158793"/>
            <a:ext cx="7160881" cy="1251842"/>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500200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26778B0-F727-4B53-8323-BE09C2CFDA64}"/>
              </a:ext>
            </a:extLst>
          </p:cNvPr>
          <p:cNvSpPr/>
          <p:nvPr/>
        </p:nvSpPr>
        <p:spPr>
          <a:xfrm>
            <a:off x="385011" y="260646"/>
            <a:ext cx="11421978" cy="2097434"/>
          </a:xfrm>
          <a:prstGeom prst="rect">
            <a:avLst/>
          </a:prstGeom>
        </p:spPr>
        <p:txBody>
          <a:bodyPr wrap="square">
            <a:spAutoFit/>
          </a:bodyPr>
          <a:lstStyle/>
          <a:p>
            <a:pPr marL="285750" indent="-285750" algn="just">
              <a:lnSpc>
                <a:spcPct val="110000"/>
              </a:lnSpc>
              <a:buFont typeface="Arial" panose="020B0604020202020204" pitchFamily="34" charset="0"/>
              <a:buChar char="•"/>
            </a:pPr>
            <a:r>
              <a:rPr lang="en-US" altLang="zh-TW" sz="2000" dirty="0">
                <a:latin typeface="Arial" panose="020B0604020202020204" pitchFamily="34" charset="0"/>
                <a:ea typeface="微軟正黑體" panose="020B0604030504040204" pitchFamily="34" charset="-120"/>
                <a:cs typeface="Arial" panose="020B0604020202020204" pitchFamily="34" charset="0"/>
              </a:rPr>
              <a:t>M2.2. The MATLAB script </a:t>
            </a:r>
            <a:r>
              <a:rPr lang="en-US" altLang="zh-TW" sz="2000" b="1" dirty="0" err="1">
                <a:latin typeface="Arial" panose="020B0604020202020204" pitchFamily="34" charset="0"/>
                <a:ea typeface="微軟正黑體" panose="020B0604030504040204" pitchFamily="34" charset="-120"/>
                <a:cs typeface="Arial" panose="020B0604020202020204" pitchFamily="34" charset="0"/>
              </a:rPr>
              <a:t>thermo_profile.m</a:t>
            </a:r>
            <a:r>
              <a:rPr lang="en-US" altLang="zh-TW" sz="2000" dirty="0">
                <a:latin typeface="Arial" panose="020B0604020202020204" pitchFamily="34" charset="0"/>
                <a:ea typeface="微軟正黑體" panose="020B0604030504040204" pitchFamily="34" charset="-120"/>
                <a:cs typeface="Arial" panose="020B0604020202020204" pitchFamily="34" charset="0"/>
              </a:rPr>
              <a:t> is a simple script to read in data giving pressure and temperature for a tropical mean sounding. Run this script to plot temperature versus pressure for data in the file </a:t>
            </a:r>
            <a:r>
              <a:rPr lang="en-US" altLang="zh-TW" sz="2000" b="1" dirty="0">
                <a:latin typeface="Arial" panose="020B0604020202020204" pitchFamily="34" charset="0"/>
                <a:ea typeface="微軟正黑體" panose="020B0604030504040204" pitchFamily="34" charset="-120"/>
                <a:cs typeface="Arial" panose="020B0604020202020204" pitchFamily="34" charset="0"/>
              </a:rPr>
              <a:t>tropical_temp.dat</a:t>
            </a:r>
            <a:r>
              <a:rPr lang="en-US" altLang="zh-TW" sz="2000" dirty="0">
                <a:latin typeface="Arial" panose="020B0604020202020204" pitchFamily="34" charset="0"/>
                <a:ea typeface="微軟正黑體" panose="020B0604030504040204" pitchFamily="34" charset="-120"/>
                <a:cs typeface="Arial" panose="020B0604020202020204" pitchFamily="34" charset="0"/>
              </a:rPr>
              <a:t>. Use the hypsometric equation to compute the geopotential height corresponding to each pressure level of the data file. Compute the corresponding potential temperature and plot graphs of the temperature and potential temperature variations with pressure and with geopotential height.</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EC59160-2DF0-487A-B6A2-4F7EB80A438F}"/>
                  </a:ext>
                </a:extLst>
              </p:cNvPr>
              <p:cNvSpPr/>
              <p:nvPr/>
            </p:nvSpPr>
            <p:spPr>
              <a:xfrm>
                <a:off x="1310103" y="3596953"/>
                <a:ext cx="4361130" cy="7203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Φ</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𝑔𝑑𝑧</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sub>
                          </m:s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num>
                        <m:den>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den>
                      </m:f>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𝑑𝑝</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sub>
                      </m:s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ln</m:t>
                          </m:r>
                        </m:fName>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func>
                    </m:oMath>
                  </m:oMathPara>
                </a14:m>
                <a:endParaRPr lang="zh-TW" altLang="en-US" sz="2000" dirty="0"/>
              </a:p>
            </p:txBody>
          </p:sp>
        </mc:Choice>
        <mc:Fallback xmlns="">
          <p:sp>
            <p:nvSpPr>
              <p:cNvPr id="14" name="矩形 13">
                <a:extLst>
                  <a:ext uri="{FF2B5EF4-FFF2-40B4-BE49-F238E27FC236}">
                    <a16:creationId xmlns:a16="http://schemas.microsoft.com/office/drawing/2014/main" id="{FEC59160-2DF0-487A-B6A2-4F7EB80A438F}"/>
                  </a:ext>
                </a:extLst>
              </p:cNvPr>
              <p:cNvSpPr>
                <a:spLocks noRot="1" noChangeAspect="1" noMove="1" noResize="1" noEditPoints="1" noAdjustHandles="1" noChangeArrowheads="1" noChangeShapeType="1" noTextEdit="1"/>
              </p:cNvSpPr>
              <p:nvPr/>
            </p:nvSpPr>
            <p:spPr>
              <a:xfrm>
                <a:off x="1310103" y="3596953"/>
                <a:ext cx="4361130" cy="72039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DB24B97-81B8-4916-901E-DFF6314F42FE}"/>
                  </a:ext>
                </a:extLst>
              </p:cNvPr>
              <p:cNvSpPr/>
              <p:nvPr/>
            </p:nvSpPr>
            <p:spPr>
              <a:xfrm>
                <a:off x="1310103" y="4254505"/>
                <a:ext cx="3300968" cy="7306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𝑑𝑍</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Φ</m:t>
                          </m:r>
                        </m:num>
                        <m:den>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𝑔</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0</m:t>
                              </m:r>
                            </m:sub>
                          </m:sSub>
                        </m:den>
                      </m:f>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sub>
                          </m:sSub>
                        </m:num>
                        <m:den>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𝑔</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0</m:t>
                              </m:r>
                            </m:sub>
                          </m:sSub>
                        </m:den>
                      </m:f>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ln</m:t>
                          </m:r>
                        </m:fName>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func>
                    </m:oMath>
                  </m:oMathPara>
                </a14:m>
                <a:endParaRPr lang="zh-TW" altLang="en-US" sz="2000" dirty="0"/>
              </a:p>
            </p:txBody>
          </p:sp>
        </mc:Choice>
        <mc:Fallback xmlns="">
          <p:sp>
            <p:nvSpPr>
              <p:cNvPr id="15" name="矩形 14">
                <a:extLst>
                  <a:ext uri="{FF2B5EF4-FFF2-40B4-BE49-F238E27FC236}">
                    <a16:creationId xmlns:a16="http://schemas.microsoft.com/office/drawing/2014/main" id="{CDB24B97-81B8-4916-901E-DFF6314F42FE}"/>
                  </a:ext>
                </a:extLst>
              </p:cNvPr>
              <p:cNvSpPr>
                <a:spLocks noRot="1" noChangeAspect="1" noMove="1" noResize="1" noEditPoints="1" noAdjustHandles="1" noChangeArrowheads="1" noChangeShapeType="1" noTextEdit="1"/>
              </p:cNvSpPr>
              <p:nvPr/>
            </p:nvSpPr>
            <p:spPr>
              <a:xfrm>
                <a:off x="1310103" y="4254505"/>
                <a:ext cx="3300968" cy="73064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6C7B9325-19A5-417E-B507-7E1F67920111}"/>
                  </a:ext>
                </a:extLst>
              </p:cNvPr>
              <p:cNvSpPr/>
              <p:nvPr/>
            </p:nvSpPr>
            <p:spPr>
              <a:xfrm>
                <a:off x="6096000" y="3596953"/>
                <a:ext cx="3445623" cy="820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nary>
                        <m:nary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naryPr>
                        <m:sub>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𝑍</m:t>
                              </m:r>
                            </m:e>
                            <m:sub>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m:t>
                              </m:r>
                            </m:sub>
                          </m:sSub>
                        </m:sub>
                        <m:sup>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𝑍</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sub>
                          </m:sSub>
                        </m:sup>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𝑑𝑍</m:t>
                          </m:r>
                        </m:e>
                      </m:nary>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sub>
                          </m:sSub>
                        </m:num>
                        <m:den>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𝑔</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0</m:t>
                              </m:r>
                            </m:sub>
                          </m:sSub>
                        </m:den>
                      </m:f>
                      <m:nary>
                        <m:nary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naryPr>
                        <m:sub>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m:t>
                              </m:r>
                            </m:sub>
                          </m:sSub>
                        </m:sub>
                        <m:sup>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sub>
                          </m:sSub>
                        </m:sup>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ln</m:t>
                              </m:r>
                            </m:fName>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func>
                        </m:e>
                      </m:nary>
                    </m:oMath>
                  </m:oMathPara>
                </a14:m>
                <a:endParaRPr lang="zh-TW" altLang="en-US" sz="2000" dirty="0"/>
              </a:p>
            </p:txBody>
          </p:sp>
        </mc:Choice>
        <mc:Fallback xmlns="">
          <p:sp>
            <p:nvSpPr>
              <p:cNvPr id="16" name="矩形 15">
                <a:extLst>
                  <a:ext uri="{FF2B5EF4-FFF2-40B4-BE49-F238E27FC236}">
                    <a16:creationId xmlns:a16="http://schemas.microsoft.com/office/drawing/2014/main" id="{6C7B9325-19A5-417E-B507-7E1F67920111}"/>
                  </a:ext>
                </a:extLst>
              </p:cNvPr>
              <p:cNvSpPr>
                <a:spLocks noRot="1" noChangeAspect="1" noMove="1" noResize="1" noEditPoints="1" noAdjustHandles="1" noChangeArrowheads="1" noChangeShapeType="1" noTextEdit="1"/>
              </p:cNvSpPr>
              <p:nvPr/>
            </p:nvSpPr>
            <p:spPr>
              <a:xfrm>
                <a:off x="6096000" y="3596953"/>
                <a:ext cx="3445623" cy="82086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4F77F79-B6B9-4059-93C7-C6E5740D2016}"/>
                  </a:ext>
                </a:extLst>
              </p:cNvPr>
              <p:cNvSpPr/>
              <p:nvPr/>
            </p:nvSpPr>
            <p:spPr>
              <a:xfrm>
                <a:off x="6096000" y="4587929"/>
                <a:ext cx="5013937" cy="9951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𝑍</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sub>
                      </m:s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𝑍</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m:t>
                          </m:r>
                        </m:sub>
                      </m:s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𝑅</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sub>
                          </m:sSub>
                          <m:acc>
                            <m:accPr>
                              <m:chr m:val="̅"/>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acc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e>
                          </m:acc>
                        </m:num>
                        <m:den>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𝑔</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0</m:t>
                              </m:r>
                            </m:sub>
                          </m:sSub>
                        </m:den>
                      </m:f>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ln</m:t>
                          </m:r>
                        </m:fName>
                        <m:e>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m:t>
                                  </m:r>
                                </m:sub>
                              </m:sSub>
                            </m:num>
                            <m:den>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sub>
                              </m:sSub>
                            </m:den>
                          </m:f>
                        </m:e>
                      </m:func>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acc>
                        <m:accPr>
                          <m:chr m:val="̅"/>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acc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e>
                      </m:acc>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m:t>
                      </m:r>
                      <m:f>
                        <m:f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Pr>
                        <m:num>
                          <m:nary>
                            <m:nary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naryPr>
                            <m:sub>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sub>
                              </m:sSub>
                            </m:sub>
                            <m:sup>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m:t>
                                  </m:r>
                                </m:sub>
                              </m:sSub>
                            </m:sup>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𝑇</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 </m:t>
                              </m:r>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ln</m:t>
                                  </m:r>
                                </m:fName>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func>
                            </m:e>
                          </m:nary>
                        </m:num>
                        <m:den>
                          <m:nary>
                            <m:nary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naryPr>
                            <m:sub>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m:rPr>
                                      <m:brk m:alnAt="23"/>
                                    </m:r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2</m:t>
                                  </m:r>
                                </m:sub>
                              </m:sSub>
                            </m:sub>
                            <m:sup>
                              <m:sSub>
                                <m:sSub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sSubPr>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sub>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1</m:t>
                                  </m:r>
                                </m:sub>
                              </m:sSub>
                            </m:sup>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𝑑</m:t>
                              </m:r>
                              <m:func>
                                <m:funcPr>
                                  <m:ctrlP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ctrlPr>
                                </m:funcPr>
                                <m:fName>
                                  <m:r>
                                    <m:rPr>
                                      <m:sty m:val="p"/>
                                    </m:rPr>
                                    <a:rPr lang="en-US" altLang="zh-TW" sz="2000" b="0" i="0" dirty="0" smtClean="0">
                                      <a:latin typeface="Cambria Math" panose="02040503050406030204" pitchFamily="18" charset="0"/>
                                      <a:ea typeface="微軟正黑體" panose="020B0604030504040204" pitchFamily="34" charset="-120"/>
                                      <a:cs typeface="Arial" panose="020B0604020202020204" pitchFamily="34" charset="0"/>
                                    </a:rPr>
                                    <m:t>ln</m:t>
                                  </m:r>
                                </m:fName>
                                <m:e>
                                  <m:r>
                                    <a:rPr lang="en-US" altLang="zh-TW" sz="2000" b="0" i="1" dirty="0" smtClean="0">
                                      <a:latin typeface="Cambria Math" panose="02040503050406030204" pitchFamily="18" charset="0"/>
                                      <a:ea typeface="微軟正黑體" panose="020B0604030504040204" pitchFamily="34" charset="-120"/>
                                      <a:cs typeface="Arial" panose="020B0604020202020204" pitchFamily="34" charset="0"/>
                                    </a:rPr>
                                    <m:t>𝑝</m:t>
                                  </m:r>
                                </m:e>
                              </m:func>
                            </m:e>
                          </m:nary>
                        </m:den>
                      </m:f>
                    </m:oMath>
                  </m:oMathPara>
                </a14:m>
                <a:endParaRPr lang="zh-TW" altLang="en-US" sz="2000" dirty="0"/>
              </a:p>
            </p:txBody>
          </p:sp>
        </mc:Choice>
        <mc:Fallback xmlns="">
          <p:sp>
            <p:nvSpPr>
              <p:cNvPr id="17" name="矩形 16">
                <a:extLst>
                  <a:ext uri="{FF2B5EF4-FFF2-40B4-BE49-F238E27FC236}">
                    <a16:creationId xmlns:a16="http://schemas.microsoft.com/office/drawing/2014/main" id="{14F77F79-B6B9-4059-93C7-C6E5740D2016}"/>
                  </a:ext>
                </a:extLst>
              </p:cNvPr>
              <p:cNvSpPr>
                <a:spLocks noRot="1" noChangeAspect="1" noMove="1" noResize="1" noEditPoints="1" noAdjustHandles="1" noChangeArrowheads="1" noChangeShapeType="1" noTextEdit="1"/>
              </p:cNvSpPr>
              <p:nvPr/>
            </p:nvSpPr>
            <p:spPr>
              <a:xfrm>
                <a:off x="6096000" y="4587929"/>
                <a:ext cx="5013937" cy="995144"/>
              </a:xfrm>
              <a:prstGeom prst="rect">
                <a:avLst/>
              </a:prstGeom>
              <a:blipFill>
                <a:blip r:embed="rId5"/>
                <a:stretch>
                  <a:fillRect/>
                </a:stretch>
              </a:blipFill>
            </p:spPr>
            <p:txBody>
              <a:bodyPr/>
              <a:lstStyle/>
              <a:p>
                <a:r>
                  <a:rPr lang="zh-TW" altLang="en-US">
                    <a:noFill/>
                  </a:rPr>
                  <a:t> </a:t>
                </a:r>
              </a:p>
            </p:txBody>
          </p:sp>
        </mc:Fallback>
      </mc:AlternateContent>
      <p:sp>
        <p:nvSpPr>
          <p:cNvPr id="18" name="矩形: 圓角 17">
            <a:extLst>
              <a:ext uri="{FF2B5EF4-FFF2-40B4-BE49-F238E27FC236}">
                <a16:creationId xmlns:a16="http://schemas.microsoft.com/office/drawing/2014/main" id="{75AE60C0-45FD-44DB-93B8-2CCF555C3445}"/>
              </a:ext>
            </a:extLst>
          </p:cNvPr>
          <p:cNvSpPr/>
          <p:nvPr/>
        </p:nvSpPr>
        <p:spPr>
          <a:xfrm>
            <a:off x="1105049" y="2771191"/>
            <a:ext cx="10247417" cy="2939143"/>
          </a:xfrm>
          <a:prstGeom prst="roundRect">
            <a:avLst>
              <a:gd name="adj" fmla="val 7261"/>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a:extLst>
              <a:ext uri="{FF2B5EF4-FFF2-40B4-BE49-F238E27FC236}">
                <a16:creationId xmlns:a16="http://schemas.microsoft.com/office/drawing/2014/main" id="{CD8427FF-854A-4C7E-B045-551A43AC91F1}"/>
              </a:ext>
            </a:extLst>
          </p:cNvPr>
          <p:cNvSpPr/>
          <p:nvPr/>
        </p:nvSpPr>
        <p:spPr>
          <a:xfrm>
            <a:off x="1310103" y="2970591"/>
            <a:ext cx="4339650" cy="400110"/>
          </a:xfrm>
          <a:prstGeom prst="rect">
            <a:avLst/>
          </a:prstGeom>
        </p:spPr>
        <p:txBody>
          <a:bodyPr wrap="none">
            <a:spAutoFit/>
          </a:bodyPr>
          <a:lstStyle/>
          <a:p>
            <a:r>
              <a:rPr lang="en-US" altLang="zh-TW" sz="2000" dirty="0">
                <a:latin typeface="Arial" panose="020B0604020202020204" pitchFamily="34" charset="0"/>
                <a:ea typeface="微軟正黑體" panose="020B0604030504040204" pitchFamily="34" charset="-120"/>
                <a:cs typeface="Arial" panose="020B0604020202020204" pitchFamily="34" charset="0"/>
              </a:rPr>
              <a:t>In a dry and hydrostatic atmosphere:</a:t>
            </a:r>
            <a:endParaRPr lang="zh-TW" altLang="en-US" sz="20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CE50C4D-5C51-4613-9D18-E6659461BDEC}"/>
                  </a:ext>
                </a:extLst>
              </p:cNvPr>
              <p:cNvSpPr/>
              <p:nvPr/>
            </p:nvSpPr>
            <p:spPr>
              <a:xfrm>
                <a:off x="6096000" y="2970591"/>
                <a:ext cx="4604017" cy="400110"/>
              </a:xfrm>
              <a:prstGeom prst="rect">
                <a:avLst/>
              </a:prstGeom>
            </p:spPr>
            <p:txBody>
              <a:bodyPr wrap="none">
                <a:spAutoFit/>
              </a:bodyPr>
              <a:lstStyle/>
              <a:p>
                <a14:m>
                  <m:oMath xmlns:m="http://schemas.openxmlformats.org/officeDocument/2006/math">
                    <m:r>
                      <m:rPr>
                        <m:sty m:val="p"/>
                      </m:rPr>
                      <a:rPr lang="en-US" altLang="zh-TW" sz="2000" b="0" i="0" smtClean="0">
                        <a:latin typeface="Cambria Math" panose="02040503050406030204" pitchFamily="18" charset="0"/>
                        <a:ea typeface="微軟正黑體" panose="020B0604030504040204" pitchFamily="34" charset="-120"/>
                        <a:cs typeface="Arial" panose="020B0604020202020204" pitchFamily="34" charset="0"/>
                      </a:rPr>
                      <m:t>Φ</m:t>
                    </m:r>
                  </m:oMath>
                </a14:m>
                <a:r>
                  <a:rPr lang="en-US" altLang="zh-TW" sz="2000" dirty="0">
                    <a:latin typeface="Arial" panose="020B0604020202020204" pitchFamily="34" charset="0"/>
                    <a:ea typeface="微軟正黑體" panose="020B0604030504040204" pitchFamily="34" charset="-120"/>
                    <a:cs typeface="Arial" panose="020B0604020202020204" pitchFamily="34" charset="0"/>
                  </a:rPr>
                  <a:t>: geopotential   </a:t>
                </a:r>
                <a14:m>
                  <m:oMath xmlns:m="http://schemas.openxmlformats.org/officeDocument/2006/math">
                    <m:r>
                      <a:rPr lang="en-US" altLang="zh-TW" sz="2000" i="1" dirty="0">
                        <a:latin typeface="Cambria Math" panose="02040503050406030204" pitchFamily="18" charset="0"/>
                        <a:ea typeface="微軟正黑體" panose="020B0604030504040204" pitchFamily="34" charset="-120"/>
                        <a:cs typeface="Arial" panose="020B0604020202020204" pitchFamily="34" charset="0"/>
                      </a:rPr>
                      <m:t>𝑍</m:t>
                    </m:r>
                  </m:oMath>
                </a14:m>
                <a:r>
                  <a:rPr lang="en-US" altLang="zh-TW" sz="2000" dirty="0">
                    <a:latin typeface="Arial" panose="020B0604020202020204" pitchFamily="34" charset="0"/>
                    <a:cs typeface="Arial" panose="020B0604020202020204" pitchFamily="34" charset="0"/>
                  </a:rPr>
                  <a:t>: geopotential height</a:t>
                </a:r>
                <a:endParaRPr lang="zh-TW" altLang="en-US" sz="2000" dirty="0">
                  <a:latin typeface="Arial" panose="020B0604020202020204" pitchFamily="34" charset="0"/>
                  <a:cs typeface="Arial" panose="020B0604020202020204" pitchFamily="34" charset="0"/>
                </a:endParaRPr>
              </a:p>
            </p:txBody>
          </p:sp>
        </mc:Choice>
        <mc:Fallback xmlns="">
          <p:sp>
            <p:nvSpPr>
              <p:cNvPr id="3" name="矩形 2">
                <a:extLst>
                  <a:ext uri="{FF2B5EF4-FFF2-40B4-BE49-F238E27FC236}">
                    <a16:creationId xmlns:a16="http://schemas.microsoft.com/office/drawing/2014/main" id="{0CE50C4D-5C51-4613-9D18-E6659461BDEC}"/>
                  </a:ext>
                </a:extLst>
              </p:cNvPr>
              <p:cNvSpPr>
                <a:spLocks noRot="1" noChangeAspect="1" noMove="1" noResize="1" noEditPoints="1" noAdjustHandles="1" noChangeArrowheads="1" noChangeShapeType="1" noTextEdit="1"/>
              </p:cNvSpPr>
              <p:nvPr/>
            </p:nvSpPr>
            <p:spPr>
              <a:xfrm>
                <a:off x="6096000" y="2970591"/>
                <a:ext cx="4604017" cy="400110"/>
              </a:xfrm>
              <a:prstGeom prst="rect">
                <a:avLst/>
              </a:prstGeom>
              <a:blipFill>
                <a:blip r:embed="rId6"/>
                <a:stretch>
                  <a:fillRect t="-6061" r="-530" b="-2727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58217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8D35093D-5BB3-4585-8E26-16CC17E9C20C}"/>
              </a:ext>
            </a:extLst>
          </p:cNvPr>
          <p:cNvPicPr>
            <a:picLocks noChangeAspect="1"/>
          </p:cNvPicPr>
          <p:nvPr/>
        </p:nvPicPr>
        <p:blipFill>
          <a:blip r:embed="rId2"/>
          <a:stretch>
            <a:fillRect/>
          </a:stretch>
        </p:blipFill>
        <p:spPr>
          <a:xfrm>
            <a:off x="5070215" y="1239597"/>
            <a:ext cx="5810046" cy="5273903"/>
          </a:xfrm>
          <a:prstGeom prst="rect">
            <a:avLst/>
          </a:prstGeom>
        </p:spPr>
      </p:pic>
      <p:pic>
        <p:nvPicPr>
          <p:cNvPr id="3" name="圖片 2">
            <a:extLst>
              <a:ext uri="{FF2B5EF4-FFF2-40B4-BE49-F238E27FC236}">
                <a16:creationId xmlns:a16="http://schemas.microsoft.com/office/drawing/2014/main" id="{6F6AFAED-EF1C-408F-8E78-298BE647A73D}"/>
              </a:ext>
            </a:extLst>
          </p:cNvPr>
          <p:cNvPicPr>
            <a:picLocks noChangeAspect="1"/>
          </p:cNvPicPr>
          <p:nvPr/>
        </p:nvPicPr>
        <p:blipFill rotWithShape="1">
          <a:blip r:embed="rId3"/>
          <a:srcRect l="696" t="11155" r="81633" b="38950"/>
          <a:stretch/>
        </p:blipFill>
        <p:spPr>
          <a:xfrm>
            <a:off x="919692" y="1371600"/>
            <a:ext cx="2790592" cy="4432041"/>
          </a:xfrm>
          <a:prstGeom prst="rect">
            <a:avLst/>
          </a:prstGeom>
        </p:spPr>
      </p:pic>
      <p:sp>
        <p:nvSpPr>
          <p:cNvPr id="5" name="矩形 4">
            <a:extLst>
              <a:ext uri="{FF2B5EF4-FFF2-40B4-BE49-F238E27FC236}">
                <a16:creationId xmlns:a16="http://schemas.microsoft.com/office/drawing/2014/main" id="{21FBDF6D-BFE0-40E1-9A35-4E7E1AA7EC7D}"/>
              </a:ext>
            </a:extLst>
          </p:cNvPr>
          <p:cNvSpPr/>
          <p:nvPr/>
        </p:nvSpPr>
        <p:spPr>
          <a:xfrm>
            <a:off x="199277" y="223934"/>
            <a:ext cx="2108269" cy="369332"/>
          </a:xfrm>
          <a:prstGeom prst="rect">
            <a:avLst/>
          </a:prstGeom>
        </p:spPr>
        <p:txBody>
          <a:bodyPr wrap="none">
            <a:spAutoFit/>
          </a:bodyPr>
          <a:lstStyle/>
          <a:p>
            <a:r>
              <a:rPr lang="en-US" altLang="zh-TW" b="1" dirty="0">
                <a:latin typeface="Arial" panose="020B0604020202020204" pitchFamily="34" charset="0"/>
                <a:ea typeface="微軟正黑體" panose="020B0604030504040204" pitchFamily="34" charset="-120"/>
                <a:cs typeface="Arial" panose="020B0604020202020204" pitchFamily="34" charset="0"/>
              </a:rPr>
              <a:t>tropical_temp.dat</a:t>
            </a:r>
            <a:endParaRPr lang="zh-TW" altLang="en-US" dirty="0"/>
          </a:p>
        </p:txBody>
      </p:sp>
      <p:sp>
        <p:nvSpPr>
          <p:cNvPr id="6" name="矩形 5">
            <a:extLst>
              <a:ext uri="{FF2B5EF4-FFF2-40B4-BE49-F238E27FC236}">
                <a16:creationId xmlns:a16="http://schemas.microsoft.com/office/drawing/2014/main" id="{0C2DCF7C-BDD0-464D-8B4D-CD0EEADC174A}"/>
              </a:ext>
            </a:extLst>
          </p:cNvPr>
          <p:cNvSpPr/>
          <p:nvPr/>
        </p:nvSpPr>
        <p:spPr>
          <a:xfrm>
            <a:off x="312932" y="593266"/>
            <a:ext cx="1107996" cy="646331"/>
          </a:xfrm>
          <a:prstGeom prst="rect">
            <a:avLst/>
          </a:prstGeom>
        </p:spPr>
        <p:txBody>
          <a:bodyPr wrap="none">
            <a:spAutoFit/>
          </a:bodyPr>
          <a:lstStyle/>
          <a:p>
            <a:pPr algn="ctr"/>
            <a:r>
              <a:rPr lang="en-US" altLang="zh-TW" dirty="0">
                <a:latin typeface="Arial" panose="020B0604020202020204" pitchFamily="34" charset="0"/>
                <a:ea typeface="微軟正黑體" panose="020B0604030504040204" pitchFamily="34" charset="-120"/>
                <a:cs typeface="Arial" panose="020B0604020202020204" pitchFamily="34" charset="0"/>
              </a:rPr>
              <a:t>Pressure</a:t>
            </a:r>
          </a:p>
          <a:p>
            <a:pPr algn="ctr"/>
            <a:r>
              <a:rPr lang="en-US" altLang="zh-TW" dirty="0">
                <a:latin typeface="Arial" panose="020B0604020202020204" pitchFamily="34" charset="0"/>
                <a:ea typeface="微軟正黑體" panose="020B0604030504040204" pitchFamily="34" charset="-120"/>
                <a:cs typeface="Arial" panose="020B0604020202020204" pitchFamily="34" charset="0"/>
              </a:rPr>
              <a:t>[mb]</a:t>
            </a:r>
            <a:endParaRPr lang="zh-TW" altLang="en-US" dirty="0"/>
          </a:p>
        </p:txBody>
      </p:sp>
      <p:sp>
        <p:nvSpPr>
          <p:cNvPr id="12" name="矩形 11">
            <a:extLst>
              <a:ext uri="{FF2B5EF4-FFF2-40B4-BE49-F238E27FC236}">
                <a16:creationId xmlns:a16="http://schemas.microsoft.com/office/drawing/2014/main" id="{9244B3F4-8827-422F-9DAE-6309377905C7}"/>
              </a:ext>
            </a:extLst>
          </p:cNvPr>
          <p:cNvSpPr/>
          <p:nvPr/>
        </p:nvSpPr>
        <p:spPr>
          <a:xfrm>
            <a:off x="1749192" y="594443"/>
            <a:ext cx="1479957" cy="646331"/>
          </a:xfrm>
          <a:prstGeom prst="rect">
            <a:avLst/>
          </a:prstGeom>
        </p:spPr>
        <p:txBody>
          <a:bodyPr wrap="none">
            <a:spAutoFit/>
          </a:bodyPr>
          <a:lstStyle/>
          <a:p>
            <a:pPr algn="ctr"/>
            <a:r>
              <a:rPr lang="en-US" altLang="zh-TW" dirty="0">
                <a:latin typeface="Arial" panose="020B0604020202020204" pitchFamily="34" charset="0"/>
                <a:ea typeface="微軟正黑體" panose="020B0604030504040204" pitchFamily="34" charset="-120"/>
                <a:cs typeface="Arial" panose="020B0604020202020204" pitchFamily="34" charset="0"/>
              </a:rPr>
              <a:t>Temperature</a:t>
            </a:r>
          </a:p>
          <a:p>
            <a:pPr algn="ctr"/>
            <a:r>
              <a:rPr lang="en-US" altLang="zh-TW" dirty="0">
                <a:latin typeface="Arial" panose="020B0604020202020204" pitchFamily="34" charset="0"/>
                <a:ea typeface="微軟正黑體" panose="020B0604030504040204" pitchFamily="34" charset="-120"/>
                <a:cs typeface="Arial" panose="020B0604020202020204" pitchFamily="34" charset="0"/>
              </a:rPr>
              <a:t>[K]</a:t>
            </a:r>
            <a:endParaRPr lang="zh-TW" altLang="en-US" dirty="0"/>
          </a:p>
        </p:txBody>
      </p:sp>
      <p:sp>
        <p:nvSpPr>
          <p:cNvPr id="13" name="矩形 12">
            <a:extLst>
              <a:ext uri="{FF2B5EF4-FFF2-40B4-BE49-F238E27FC236}">
                <a16:creationId xmlns:a16="http://schemas.microsoft.com/office/drawing/2014/main" id="{03DC8C7F-521F-4808-838A-91D783D05D54}"/>
              </a:ext>
            </a:extLst>
          </p:cNvPr>
          <p:cNvSpPr/>
          <p:nvPr/>
        </p:nvSpPr>
        <p:spPr>
          <a:xfrm>
            <a:off x="3411704" y="594443"/>
            <a:ext cx="1261884" cy="646331"/>
          </a:xfrm>
          <a:prstGeom prst="rect">
            <a:avLst/>
          </a:prstGeom>
        </p:spPr>
        <p:txBody>
          <a:bodyPr wrap="none">
            <a:spAutoFit/>
          </a:bodyPr>
          <a:lstStyle/>
          <a:p>
            <a:pPr algn="ctr"/>
            <a:r>
              <a:rPr lang="en-US" altLang="zh-TW" dirty="0">
                <a:latin typeface="Arial" panose="020B0604020202020204" pitchFamily="34" charset="0"/>
                <a:ea typeface="微軟正黑體" panose="020B0604030504040204" pitchFamily="34" charset="-120"/>
                <a:cs typeface="Arial" panose="020B0604020202020204" pitchFamily="34" charset="0"/>
              </a:rPr>
              <a:t>Number of</a:t>
            </a:r>
          </a:p>
          <a:p>
            <a:pPr algn="ctr"/>
            <a:r>
              <a:rPr lang="en-US" altLang="zh-TW" dirty="0">
                <a:latin typeface="Arial" panose="020B0604020202020204" pitchFamily="34" charset="0"/>
                <a:ea typeface="微軟正黑體" panose="020B0604030504040204" pitchFamily="34" charset="-120"/>
                <a:cs typeface="Arial" panose="020B0604020202020204" pitchFamily="34" charset="0"/>
              </a:rPr>
              <a:t>soundings</a:t>
            </a:r>
            <a:endParaRPr lang="zh-TW" altLang="en-US" dirty="0"/>
          </a:p>
        </p:txBody>
      </p:sp>
      <p:cxnSp>
        <p:nvCxnSpPr>
          <p:cNvPr id="8" name="直線單箭頭接點 7">
            <a:extLst>
              <a:ext uri="{FF2B5EF4-FFF2-40B4-BE49-F238E27FC236}">
                <a16:creationId xmlns:a16="http://schemas.microsoft.com/office/drawing/2014/main" id="{BAE83C01-2A7D-436F-AF16-663BDC734709}"/>
              </a:ext>
            </a:extLst>
          </p:cNvPr>
          <p:cNvCxnSpPr/>
          <p:nvPr/>
        </p:nvCxnSpPr>
        <p:spPr>
          <a:xfrm>
            <a:off x="1240966" y="1026366"/>
            <a:ext cx="373225" cy="317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單箭頭接點 19">
            <a:extLst>
              <a:ext uri="{FF2B5EF4-FFF2-40B4-BE49-F238E27FC236}">
                <a16:creationId xmlns:a16="http://schemas.microsoft.com/office/drawing/2014/main" id="{3AD52613-A6B7-4F40-9155-D86A9F669815}"/>
              </a:ext>
            </a:extLst>
          </p:cNvPr>
          <p:cNvCxnSpPr>
            <a:cxnSpLocks/>
          </p:cNvCxnSpPr>
          <p:nvPr/>
        </p:nvCxnSpPr>
        <p:spPr>
          <a:xfrm flipH="1">
            <a:off x="2593905" y="1026366"/>
            <a:ext cx="419878" cy="31724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a:extLst>
              <a:ext uri="{FF2B5EF4-FFF2-40B4-BE49-F238E27FC236}">
                <a16:creationId xmlns:a16="http://schemas.microsoft.com/office/drawing/2014/main" id="{E49AA7E9-AE13-4769-AEA1-CAB7ADA9E99D}"/>
              </a:ext>
            </a:extLst>
          </p:cNvPr>
          <p:cNvCxnSpPr>
            <a:cxnSpLocks/>
            <a:stCxn id="13" idx="2"/>
          </p:cNvCxnSpPr>
          <p:nvPr/>
        </p:nvCxnSpPr>
        <p:spPr>
          <a:xfrm flipH="1">
            <a:off x="3480313" y="1240774"/>
            <a:ext cx="562333" cy="1868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3C1F36BF-313A-476C-88E7-407595A97DE3}"/>
              </a:ext>
            </a:extLst>
          </p:cNvPr>
          <p:cNvSpPr/>
          <p:nvPr/>
        </p:nvSpPr>
        <p:spPr>
          <a:xfrm>
            <a:off x="685736" y="5931749"/>
            <a:ext cx="3356910" cy="646331"/>
          </a:xfrm>
          <a:prstGeom prst="rect">
            <a:avLst/>
          </a:prstGeom>
          <a:noFill/>
        </p:spPr>
        <p:txBody>
          <a:bodyPr wrap="square">
            <a:spAutoFit/>
          </a:bodyPr>
          <a:lstStyle/>
          <a:p>
            <a:r>
              <a:rPr lang="zh-TW" altLang="en-US" dirty="0">
                <a:solidFill>
                  <a:srgbClr val="FF0000"/>
                </a:solidFill>
                <a:latin typeface="Arial" panose="020B0604020202020204" pitchFamily="34" charset="0"/>
                <a:cs typeface="Arial" panose="020B0604020202020204" pitchFamily="34" charset="0"/>
              </a:rPr>
              <a:t>The data is at altitude interval of 0.5 km starting at z = 0</a:t>
            </a:r>
            <a:r>
              <a:rPr lang="en-US" altLang="zh-TW" dirty="0">
                <a:solidFill>
                  <a:srgbClr val="FF0000"/>
                </a:solidFill>
                <a:latin typeface="Arial" panose="020B0604020202020204" pitchFamily="34" charset="0"/>
                <a:cs typeface="Arial" panose="020B0604020202020204" pitchFamily="34" charset="0"/>
              </a:rPr>
              <a:t>.5</a:t>
            </a:r>
            <a:r>
              <a:rPr lang="zh-TW" altLang="en-US" dirty="0">
                <a:solidFill>
                  <a:srgbClr val="FF0000"/>
                </a:solidFill>
                <a:latin typeface="Arial" panose="020B0604020202020204" pitchFamily="34" charset="0"/>
                <a:cs typeface="Arial" panose="020B0604020202020204" pitchFamily="34" charset="0"/>
              </a:rPr>
              <a:t> km</a:t>
            </a:r>
            <a:r>
              <a:rPr lang="en-US" altLang="zh-TW" dirty="0">
                <a:solidFill>
                  <a:srgbClr val="FF0000"/>
                </a:solidFill>
                <a:latin typeface="Arial" panose="020B0604020202020204" pitchFamily="34" charset="0"/>
                <a:cs typeface="Arial" panose="020B0604020202020204" pitchFamily="34" charset="0"/>
              </a:rPr>
              <a:t>.</a:t>
            </a:r>
            <a:endParaRPr lang="zh-TW" altLang="en-US" dirty="0">
              <a:solidFill>
                <a:srgbClr val="FF0000"/>
              </a:solidFill>
              <a:latin typeface="Arial" panose="020B0604020202020204" pitchFamily="34" charset="0"/>
              <a:cs typeface="Arial" panose="020B0604020202020204" pitchFamily="34" charset="0"/>
            </a:endParaRPr>
          </a:p>
        </p:txBody>
      </p:sp>
      <p:sp>
        <p:nvSpPr>
          <p:cNvPr id="31" name="矩形: 圓角 30">
            <a:extLst>
              <a:ext uri="{FF2B5EF4-FFF2-40B4-BE49-F238E27FC236}">
                <a16:creationId xmlns:a16="http://schemas.microsoft.com/office/drawing/2014/main" id="{D2498014-12F6-4E2D-8DAA-D7B7F08D5865}"/>
              </a:ext>
            </a:extLst>
          </p:cNvPr>
          <p:cNvSpPr/>
          <p:nvPr/>
        </p:nvSpPr>
        <p:spPr>
          <a:xfrm flipV="1">
            <a:off x="5095270" y="1577788"/>
            <a:ext cx="6783599" cy="2438400"/>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圓角 31">
            <a:extLst>
              <a:ext uri="{FF2B5EF4-FFF2-40B4-BE49-F238E27FC236}">
                <a16:creationId xmlns:a16="http://schemas.microsoft.com/office/drawing/2014/main" id="{806D21BC-E6DC-432C-A899-7A2850B7BE4F}"/>
              </a:ext>
            </a:extLst>
          </p:cNvPr>
          <p:cNvSpPr/>
          <p:nvPr/>
        </p:nvSpPr>
        <p:spPr>
          <a:xfrm flipV="1">
            <a:off x="5095269" y="4016188"/>
            <a:ext cx="6783599" cy="2561888"/>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B9A20ECB-1406-48B7-B6DE-7594C4CB3DF7}"/>
              </a:ext>
            </a:extLst>
          </p:cNvPr>
          <p:cNvSpPr/>
          <p:nvPr/>
        </p:nvSpPr>
        <p:spPr>
          <a:xfrm>
            <a:off x="8667731" y="2852539"/>
            <a:ext cx="3211136"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Plot temperature vs. pressure</a:t>
            </a:r>
            <a:endParaRPr lang="zh-TW" altLang="en-US" dirty="0"/>
          </a:p>
        </p:txBody>
      </p:sp>
      <p:sp>
        <p:nvSpPr>
          <p:cNvPr id="35" name="矩形: 圓角 34">
            <a:extLst>
              <a:ext uri="{FF2B5EF4-FFF2-40B4-BE49-F238E27FC236}">
                <a16:creationId xmlns:a16="http://schemas.microsoft.com/office/drawing/2014/main" id="{510C6375-730A-4DD2-A875-F91136A496E4}"/>
              </a:ext>
            </a:extLst>
          </p:cNvPr>
          <p:cNvSpPr/>
          <p:nvPr/>
        </p:nvSpPr>
        <p:spPr>
          <a:xfrm>
            <a:off x="5095268" y="1258626"/>
            <a:ext cx="6783599" cy="319162"/>
          </a:xfrm>
          <a:prstGeom prst="roundRect">
            <a:avLst>
              <a:gd name="adj" fmla="val 395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a:extLst>
              <a:ext uri="{FF2B5EF4-FFF2-40B4-BE49-F238E27FC236}">
                <a16:creationId xmlns:a16="http://schemas.microsoft.com/office/drawing/2014/main" id="{943B07D4-8754-4604-A712-87B9BAC3DC2D}"/>
              </a:ext>
            </a:extLst>
          </p:cNvPr>
          <p:cNvSpPr/>
          <p:nvPr/>
        </p:nvSpPr>
        <p:spPr>
          <a:xfrm>
            <a:off x="8802385" y="5885582"/>
            <a:ext cx="2941832"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Plot temperature vs. height</a:t>
            </a:r>
            <a:endParaRPr lang="zh-TW" altLang="en-US" dirty="0"/>
          </a:p>
        </p:txBody>
      </p:sp>
      <p:sp>
        <p:nvSpPr>
          <p:cNvPr id="37" name="矩形 36">
            <a:extLst>
              <a:ext uri="{FF2B5EF4-FFF2-40B4-BE49-F238E27FC236}">
                <a16:creationId xmlns:a16="http://schemas.microsoft.com/office/drawing/2014/main" id="{253EA7B2-3C01-4C99-A141-A9F4ED3398C4}"/>
              </a:ext>
            </a:extLst>
          </p:cNvPr>
          <p:cNvSpPr/>
          <p:nvPr/>
        </p:nvSpPr>
        <p:spPr>
          <a:xfrm>
            <a:off x="9668007" y="815654"/>
            <a:ext cx="1210589" cy="369332"/>
          </a:xfrm>
          <a:prstGeom prst="rect">
            <a:avLst/>
          </a:prstGeom>
        </p:spPr>
        <p:txBody>
          <a:bodyPr wrap="none">
            <a:spAutoFit/>
          </a:bodyPr>
          <a:lstStyle/>
          <a:p>
            <a:pPr algn="ctr"/>
            <a:r>
              <a:rPr lang="en-US" altLang="zh-TW" dirty="0">
                <a:solidFill>
                  <a:srgbClr val="FF0000"/>
                </a:solidFill>
                <a:latin typeface="Arial" panose="020B0604020202020204" pitchFamily="34" charset="0"/>
                <a:ea typeface="微軟正黑體" panose="020B0604030504040204" pitchFamily="34" charset="-120"/>
                <a:cs typeface="Arial" panose="020B0604020202020204" pitchFamily="34" charset="0"/>
              </a:rPr>
              <a:t>Load data</a:t>
            </a:r>
            <a:endParaRPr lang="zh-TW" altLang="en-US" dirty="0"/>
          </a:p>
        </p:txBody>
      </p:sp>
      <p:sp>
        <p:nvSpPr>
          <p:cNvPr id="38" name="矩形 37">
            <a:extLst>
              <a:ext uri="{FF2B5EF4-FFF2-40B4-BE49-F238E27FC236}">
                <a16:creationId xmlns:a16="http://schemas.microsoft.com/office/drawing/2014/main" id="{E32C9F31-FCE1-43A9-ADD6-AB0B58A2D3C2}"/>
              </a:ext>
            </a:extLst>
          </p:cNvPr>
          <p:cNvSpPr/>
          <p:nvPr/>
        </p:nvSpPr>
        <p:spPr>
          <a:xfrm>
            <a:off x="4688191" y="223934"/>
            <a:ext cx="2198038" cy="369332"/>
          </a:xfrm>
          <a:prstGeom prst="rect">
            <a:avLst/>
          </a:prstGeom>
        </p:spPr>
        <p:txBody>
          <a:bodyPr wrap="none">
            <a:spAutoFit/>
          </a:bodyPr>
          <a:lstStyle/>
          <a:p>
            <a:r>
              <a:rPr lang="en-US" altLang="zh-TW" b="1" dirty="0">
                <a:latin typeface="Arial" panose="020B0604020202020204" pitchFamily="34" charset="0"/>
                <a:ea typeface="微軟正黑體" panose="020B0604030504040204" pitchFamily="34" charset="-120"/>
                <a:cs typeface="Arial" panose="020B0604020202020204" pitchFamily="34" charset="0"/>
              </a:rPr>
              <a:t>thermo_profile.py</a:t>
            </a:r>
            <a:r>
              <a:rPr lang="en-US" altLang="zh-TW" dirty="0">
                <a:latin typeface="Arial" panose="020B0604020202020204" pitchFamily="34" charset="0"/>
                <a:ea typeface="微軟正黑體" panose="020B0604030504040204" pitchFamily="34" charset="-120"/>
                <a:cs typeface="Arial" panose="020B0604020202020204" pitchFamily="34" charset="0"/>
              </a:rPr>
              <a:t> </a:t>
            </a:r>
            <a:endParaRPr lang="zh-TW" altLang="en-US" dirty="0"/>
          </a:p>
        </p:txBody>
      </p:sp>
    </p:spTree>
    <p:extLst>
      <p:ext uri="{BB962C8B-B14F-4D97-AF65-F5344CB8AC3E}">
        <p14:creationId xmlns:p14="http://schemas.microsoft.com/office/powerpoint/2010/main" val="74797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DDFE2F37-D3DB-4449-94F8-2A5F6FBF184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01998" y="1155497"/>
            <a:ext cx="8788003" cy="5375932"/>
          </a:xfrm>
          <a:prstGeom prst="rect">
            <a:avLst/>
          </a:prstGeom>
        </p:spPr>
      </p:pic>
      <p:sp>
        <p:nvSpPr>
          <p:cNvPr id="5" name="矩形 4">
            <a:extLst>
              <a:ext uri="{FF2B5EF4-FFF2-40B4-BE49-F238E27FC236}">
                <a16:creationId xmlns:a16="http://schemas.microsoft.com/office/drawing/2014/main" id="{E9D93227-31AB-420C-8367-790ED1CF6169}"/>
              </a:ext>
            </a:extLst>
          </p:cNvPr>
          <p:cNvSpPr/>
          <p:nvPr/>
        </p:nvSpPr>
        <p:spPr>
          <a:xfrm>
            <a:off x="453315" y="491059"/>
            <a:ext cx="7460247" cy="461665"/>
          </a:xfrm>
          <a:prstGeom prst="rect">
            <a:avLst/>
          </a:prstGeom>
        </p:spPr>
        <p:txBody>
          <a:bodyPr wrap="none">
            <a:spAutoFit/>
          </a:bodyPr>
          <a:lstStyle/>
          <a:p>
            <a:r>
              <a:rPr lang="en-US" altLang="zh-TW" sz="2400" dirty="0">
                <a:latin typeface="Arial" panose="020B0604020202020204" pitchFamily="34" charset="0"/>
                <a:ea typeface="微軟正黑體" panose="020B0604030504040204" pitchFamily="34" charset="-120"/>
                <a:cs typeface="Arial" panose="020B0604020202020204" pitchFamily="34" charset="0"/>
              </a:rPr>
              <a:t>Temperature Profile in Pressure &amp; Height Coordinate</a:t>
            </a:r>
            <a:endParaRPr lang="zh-TW" alt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992320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4581</TotalTime>
  <Words>662</Words>
  <Application>Microsoft Office PowerPoint</Application>
  <PresentationFormat>寬螢幕</PresentationFormat>
  <Paragraphs>67</Paragraphs>
  <Slides>12</Slides>
  <Notes>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12</vt:i4>
      </vt:variant>
    </vt:vector>
  </HeadingPairs>
  <TitlesOfParts>
    <vt:vector size="20" baseType="lpstr">
      <vt:lpstr>Arial</vt:lpstr>
      <vt:lpstr>Arial Black</vt:lpstr>
      <vt:lpstr>Cambria Math</vt:lpstr>
      <vt:lpstr>Calibri Light</vt:lpstr>
      <vt:lpstr>Calibri</vt:lpstr>
      <vt:lpstr>源泉圓體 H</vt:lpstr>
      <vt:lpstr>源泉圓體 B</vt:lpstr>
      <vt:lpstr>Office 佈景主題</vt:lpstr>
      <vt:lpstr>Python HW1  2024.03.20</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 HW1  2022/03/14</dc:title>
  <dc:creator>許峻愷</dc:creator>
  <cp:lastModifiedBy>David Tao</cp:lastModifiedBy>
  <cp:revision>91</cp:revision>
  <dcterms:created xsi:type="dcterms:W3CDTF">2022-03-13T05:24:09Z</dcterms:created>
  <dcterms:modified xsi:type="dcterms:W3CDTF">2024-01-16T10:02:35Z</dcterms:modified>
</cp:coreProperties>
</file>